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362" r:id="rId1"/>
  </p:sldMasterIdLst>
  <p:notesMasterIdLst>
    <p:notesMasterId r:id="rId27"/>
  </p:notesMasterIdLst>
  <p:sldIdLst>
    <p:sldId id="256" r:id="rId2"/>
    <p:sldId id="286" r:id="rId3"/>
    <p:sldId id="287" r:id="rId4"/>
    <p:sldId id="288" r:id="rId5"/>
    <p:sldId id="303" r:id="rId6"/>
    <p:sldId id="299" r:id="rId7"/>
    <p:sldId id="304" r:id="rId8"/>
    <p:sldId id="289" r:id="rId9"/>
    <p:sldId id="305" r:id="rId10"/>
    <p:sldId id="306" r:id="rId11"/>
    <p:sldId id="291" r:id="rId12"/>
    <p:sldId id="292" r:id="rId13"/>
    <p:sldId id="294" r:id="rId14"/>
    <p:sldId id="296" r:id="rId15"/>
    <p:sldId id="309" r:id="rId16"/>
    <p:sldId id="310" r:id="rId17"/>
    <p:sldId id="311" r:id="rId18"/>
    <p:sldId id="295" r:id="rId19"/>
    <p:sldId id="269" r:id="rId20"/>
    <p:sldId id="293" r:id="rId21"/>
    <p:sldId id="268" r:id="rId22"/>
    <p:sldId id="297" r:id="rId23"/>
    <p:sldId id="270" r:id="rId24"/>
    <p:sldId id="284" r:id="rId25"/>
    <p:sldId id="298" r:id="rId26"/>
  </p:sldIdLst>
  <p:sldSz cx="9144000" cy="6858000" type="screen4x3"/>
  <p:notesSz cx="7010400" cy="92360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673"/>
  </p:normalViewPr>
  <p:slideViewPr>
    <p:cSldViewPr>
      <p:cViewPr varScale="1">
        <p:scale>
          <a:sx n="73" d="100"/>
          <a:sy n="73" d="100"/>
        </p:scale>
        <p:origin x="1296" y="78"/>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355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3550"/>
          </a:xfrm>
          <a:prstGeom prst="rect">
            <a:avLst/>
          </a:prstGeom>
        </p:spPr>
        <p:txBody>
          <a:bodyPr vert="horz" lIns="91440" tIns="45720" rIns="91440" bIns="45720" rtlCol="0"/>
          <a:lstStyle>
            <a:lvl1pPr algn="r">
              <a:defRPr sz="1200"/>
            </a:lvl1pPr>
          </a:lstStyle>
          <a:p>
            <a:fld id="{36F91FB5-FAC4-8B48-A5D6-5308E8A090D3}" type="datetimeFigureOut">
              <a:rPr lang="en-US" smtClean="0"/>
              <a:t>2/14/2019</a:t>
            </a:fld>
            <a:endParaRPr lang="en-US"/>
          </a:p>
        </p:txBody>
      </p:sp>
      <p:sp>
        <p:nvSpPr>
          <p:cNvPr id="4" name="Slide Image Placeholder 3"/>
          <p:cNvSpPr>
            <a:spLocks noGrp="1" noRot="1" noChangeAspect="1"/>
          </p:cNvSpPr>
          <p:nvPr>
            <p:ph type="sldImg" idx="2"/>
          </p:nvPr>
        </p:nvSpPr>
        <p:spPr>
          <a:xfrm>
            <a:off x="1427163" y="1154113"/>
            <a:ext cx="4156075" cy="31178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45000"/>
            <a:ext cx="5607050" cy="3636963"/>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772525"/>
            <a:ext cx="3038475" cy="46355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772525"/>
            <a:ext cx="3038475" cy="463550"/>
          </a:xfrm>
          <a:prstGeom prst="rect">
            <a:avLst/>
          </a:prstGeom>
        </p:spPr>
        <p:txBody>
          <a:bodyPr vert="horz" lIns="91440" tIns="45720" rIns="91440" bIns="45720" rtlCol="0" anchor="b"/>
          <a:lstStyle>
            <a:lvl1pPr algn="r">
              <a:defRPr sz="1200"/>
            </a:lvl1pPr>
          </a:lstStyle>
          <a:p>
            <a:fld id="{927CC40A-087D-F646-A531-29B104B7E880}" type="slidenum">
              <a:rPr lang="en-US" smtClean="0"/>
              <a:t>‹#›</a:t>
            </a:fld>
            <a:endParaRPr lang="en-US"/>
          </a:p>
        </p:txBody>
      </p:sp>
    </p:spTree>
    <p:extLst>
      <p:ext uri="{BB962C8B-B14F-4D97-AF65-F5344CB8AC3E}">
        <p14:creationId xmlns:p14="http://schemas.microsoft.com/office/powerpoint/2010/main" val="11924414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27CC40A-087D-F646-A531-29B104B7E880}" type="slidenum">
              <a:rPr lang="en-US" smtClean="0"/>
              <a:t>6</a:t>
            </a:fld>
            <a:endParaRPr lang="en-US"/>
          </a:p>
        </p:txBody>
      </p:sp>
    </p:spTree>
    <p:extLst>
      <p:ext uri="{BB962C8B-B14F-4D97-AF65-F5344CB8AC3E}">
        <p14:creationId xmlns:p14="http://schemas.microsoft.com/office/powerpoint/2010/main" val="4289323349"/>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685800" y="1346947"/>
            <a:ext cx="7772400" cy="80683"/>
          </a:xfrm>
          <a:prstGeom prst="rect">
            <a:avLst/>
          </a:prstGeom>
          <a:blipFill dpi="0" rotWithShape="1">
            <a:blip r:embed="rId2">
              <a:alphaModFix amt="8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685800" y="4282763"/>
            <a:ext cx="7772400" cy="80683"/>
          </a:xfrm>
          <a:prstGeom prst="rect">
            <a:avLst/>
          </a:prstGeom>
          <a:blipFill dpi="0" rotWithShape="1">
            <a:blip r:embed="rId2">
              <a:alphaModFix amt="8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685800" y="1484779"/>
            <a:ext cx="7772400" cy="2743200"/>
          </a:xfrm>
          <a:prstGeom prst="rect">
            <a:avLst/>
          </a:prstGeom>
          <a:blipFill dpi="0" rotWithShape="1">
            <a:blip r:embed="rId2">
              <a:alphaModFix amt="8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p:cNvGrpSpPr>
            <a:grpSpLocks noChangeAspect="1"/>
          </p:cNvGrpSpPr>
          <p:nvPr/>
        </p:nvGrpSpPr>
        <p:grpSpPr>
          <a:xfrm>
            <a:off x="7234780" y="4107023"/>
            <a:ext cx="914400" cy="914400"/>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2" name="Title 1"/>
          <p:cNvSpPr>
            <a:spLocks noGrp="1"/>
          </p:cNvSpPr>
          <p:nvPr>
            <p:ph type="ctrTitle"/>
          </p:nvPr>
        </p:nvSpPr>
        <p:spPr>
          <a:xfrm>
            <a:off x="788670" y="1432223"/>
            <a:ext cx="7593330" cy="3035808"/>
          </a:xfrm>
        </p:spPr>
        <p:txBody>
          <a:bodyPr anchor="ctr">
            <a:noAutofit/>
          </a:bodyPr>
          <a:lstStyle>
            <a:lvl1pPr algn="l">
              <a:lnSpc>
                <a:spcPct val="80000"/>
              </a:lnSpc>
              <a:defRPr sz="6400" b="0" cap="all" baseline="0">
                <a:blipFill dpi="0" rotWithShape="1">
                  <a:blip r:embed="rId4"/>
                  <a:srcRect/>
                  <a:tile tx="6350" ty="-127000" sx="65000" sy="64000" flip="none" algn="tl"/>
                </a:blipFill>
              </a:defRPr>
            </a:lvl1pPr>
          </a:lstStyle>
          <a:p>
            <a:r>
              <a:rPr lang="en-US"/>
              <a:t>Click to edit Master title style</a:t>
            </a:r>
            <a:endParaRPr lang="en-US" dirty="0"/>
          </a:p>
        </p:txBody>
      </p:sp>
      <p:sp>
        <p:nvSpPr>
          <p:cNvPr id="3" name="Subtitle 2"/>
          <p:cNvSpPr>
            <a:spLocks noGrp="1"/>
          </p:cNvSpPr>
          <p:nvPr>
            <p:ph type="subTitle" idx="1"/>
          </p:nvPr>
        </p:nvSpPr>
        <p:spPr>
          <a:xfrm>
            <a:off x="802386" y="4389120"/>
            <a:ext cx="5918454" cy="1069848"/>
          </a:xfrm>
        </p:spPr>
        <p:txBody>
          <a:bodyPr>
            <a:normAutofit/>
          </a:bodyPr>
          <a:lstStyle>
            <a:lvl1pPr marL="0" indent="0" algn="l">
              <a:buNone/>
              <a:defRPr sz="1800" b="0">
                <a:solidFill>
                  <a:schemeClr val="tx1"/>
                </a:solidFill>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2A364B9-7279-4D68-B2FE-0D7F0DA1716F}" type="datetimeFigureOut">
              <a:rPr lang="en-US" smtClean="0"/>
              <a:t>2/14/2019</a:t>
            </a:fld>
            <a:endParaRPr lang="en-US" dirty="0"/>
          </a:p>
        </p:txBody>
      </p:sp>
      <p:sp>
        <p:nvSpPr>
          <p:cNvPr id="5" name="Footer Placeholder 4"/>
          <p:cNvSpPr>
            <a:spLocks noGrp="1"/>
          </p:cNvSpPr>
          <p:nvPr>
            <p:ph type="ftr" sz="quarter" idx="11"/>
          </p:nvPr>
        </p:nvSpPr>
        <p:spPr>
          <a:xfrm>
            <a:off x="812805" y="6272785"/>
            <a:ext cx="4745736" cy="365125"/>
          </a:xfrm>
        </p:spPr>
        <p:txBody>
          <a:bodyPr/>
          <a:lstStyle/>
          <a:p>
            <a:endParaRPr lang="en-US" dirty="0"/>
          </a:p>
        </p:txBody>
      </p:sp>
      <p:sp>
        <p:nvSpPr>
          <p:cNvPr id="6" name="Slide Number Placeholder 5"/>
          <p:cNvSpPr>
            <a:spLocks noGrp="1"/>
          </p:cNvSpPr>
          <p:nvPr>
            <p:ph type="sldNum" sz="quarter" idx="12"/>
          </p:nvPr>
        </p:nvSpPr>
        <p:spPr>
          <a:xfrm>
            <a:off x="7244280" y="4227195"/>
            <a:ext cx="895401" cy="640080"/>
          </a:xfrm>
        </p:spPr>
        <p:txBody>
          <a:bodyPr/>
          <a:lstStyle>
            <a:lvl1pPr>
              <a:defRPr sz="2800" b="1"/>
            </a:lvl1pPr>
          </a:lstStyle>
          <a:p>
            <a:fld id="{22A182C9-893B-43E9-93C4-286E6A526CA8}" type="slidenum">
              <a:rPr lang="en-US" smtClean="0"/>
              <a:t>‹#›</a:t>
            </a:fld>
            <a:endParaRPr lang="en-US" dirty="0"/>
          </a:p>
        </p:txBody>
      </p:sp>
    </p:spTree>
    <p:extLst>
      <p:ext uri="{BB962C8B-B14F-4D97-AF65-F5344CB8AC3E}">
        <p14:creationId xmlns:p14="http://schemas.microsoft.com/office/powerpoint/2010/main" val="42169707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2A364B9-7279-4D68-B2FE-0D7F0DA1716F}" type="datetimeFigureOut">
              <a:rPr lang="en-US" smtClean="0"/>
              <a:t>2/14/2019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22A182C9-893B-43E9-93C4-286E6A526CA8}" type="slidenum">
              <a:rPr lang="en-US" smtClean="0"/>
              <a:t>‹#›</a:t>
            </a:fld>
            <a:endParaRPr lang="en-US" dirty="0"/>
          </a:p>
        </p:txBody>
      </p:sp>
    </p:spTree>
    <p:extLst>
      <p:ext uri="{BB962C8B-B14F-4D97-AF65-F5344CB8AC3E}">
        <p14:creationId xmlns:p14="http://schemas.microsoft.com/office/powerpoint/2010/main" val="37635571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533400"/>
            <a:ext cx="1914525" cy="5638800"/>
          </a:xfrm>
        </p:spPr>
        <p:txBody>
          <a:bodyPr vert="eaVert"/>
          <a:lstStyle>
            <a:lvl1pPr>
              <a:defRPr b="0"/>
            </a:lvl1pPr>
          </a:lstStyle>
          <a:p>
            <a:r>
              <a:rPr lang="en-US"/>
              <a:t>Click to edit Master title style</a:t>
            </a:r>
            <a:endParaRPr lang="en-US" dirty="0"/>
          </a:p>
        </p:txBody>
      </p:sp>
      <p:sp>
        <p:nvSpPr>
          <p:cNvPr id="3" name="Vertical Text Placeholder 2"/>
          <p:cNvSpPr>
            <a:spLocks noGrp="1"/>
          </p:cNvSpPr>
          <p:nvPr>
            <p:ph type="body" orient="vert" idx="1"/>
          </p:nvPr>
        </p:nvSpPr>
        <p:spPr>
          <a:xfrm>
            <a:off x="800100" y="533400"/>
            <a:ext cx="5629275" cy="56388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2A364B9-7279-4D68-B2FE-0D7F0DA1716F}" type="datetimeFigureOut">
              <a:rPr lang="en-US" smtClean="0"/>
              <a:t>2/14/2019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22A182C9-893B-43E9-93C4-286E6A526CA8}" type="slidenum">
              <a:rPr lang="en-US" smtClean="0"/>
              <a:t>‹#›</a:t>
            </a:fld>
            <a:endParaRPr lang="en-US" dirty="0"/>
          </a:p>
        </p:txBody>
      </p:sp>
    </p:spTree>
    <p:extLst>
      <p:ext uri="{BB962C8B-B14F-4D97-AF65-F5344CB8AC3E}">
        <p14:creationId xmlns:p14="http://schemas.microsoft.com/office/powerpoint/2010/main" val="8739950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2A364B9-7279-4D68-B2FE-0D7F0DA1716F}" type="datetimeFigureOut">
              <a:rPr lang="en-US" smtClean="0"/>
              <a:t>2/14/2019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22A182C9-893B-43E9-93C4-286E6A526CA8}" type="slidenum">
              <a:rPr lang="en-US" smtClean="0"/>
              <a:t>‹#›</a:t>
            </a:fld>
            <a:endParaRPr lang="en-US" dirty="0"/>
          </a:p>
        </p:txBody>
      </p:sp>
    </p:spTree>
    <p:extLst>
      <p:ext uri="{BB962C8B-B14F-4D97-AF65-F5344CB8AC3E}">
        <p14:creationId xmlns:p14="http://schemas.microsoft.com/office/powerpoint/2010/main" val="38342561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9144000" cy="1940010"/>
          </a:xfrm>
          <a:prstGeom prst="rect">
            <a:avLst/>
          </a:prstGeom>
          <a:blipFill dpi="0" rotWithShape="1">
            <a:blip r:embed="rId2">
              <a:alphaModFix amt="8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625346" y="1225296"/>
            <a:ext cx="6960870" cy="3520440"/>
          </a:xfrm>
        </p:spPr>
        <p:txBody>
          <a:bodyPr anchor="ctr">
            <a:normAutofit/>
          </a:bodyPr>
          <a:lstStyle>
            <a:lvl1pPr>
              <a:lnSpc>
                <a:spcPct val="80000"/>
              </a:lnSpc>
              <a:defRPr sz="6400" b="0"/>
            </a:lvl1pPr>
          </a:lstStyle>
          <a:p>
            <a:r>
              <a:rPr lang="en-US"/>
              <a:t>Click to edit Master title style</a:t>
            </a:r>
            <a:endParaRPr lang="en-US" dirty="0"/>
          </a:p>
        </p:txBody>
      </p:sp>
      <p:sp>
        <p:nvSpPr>
          <p:cNvPr id="3" name="Text Placeholder 2"/>
          <p:cNvSpPr>
            <a:spLocks noGrp="1"/>
          </p:cNvSpPr>
          <p:nvPr>
            <p:ph type="body" idx="1"/>
          </p:nvPr>
        </p:nvSpPr>
        <p:spPr>
          <a:xfrm>
            <a:off x="1624330" y="5020056"/>
            <a:ext cx="6789420" cy="1066800"/>
          </a:xfrm>
        </p:spPr>
        <p:txBody>
          <a:bodyPr anchor="t">
            <a:normAutofit/>
          </a:bodyPr>
          <a:lstStyle>
            <a:lvl1pPr marL="0" indent="0">
              <a:buNone/>
              <a:defRPr sz="1800" b="0">
                <a:solidFill>
                  <a:schemeClr val="accent1">
                    <a:lumMod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6445251" y="6272785"/>
            <a:ext cx="1983232" cy="365125"/>
          </a:xfrm>
        </p:spPr>
        <p:txBody>
          <a:bodyPr/>
          <a:lstStyle>
            <a:lvl1pPr>
              <a:defRPr>
                <a:solidFill>
                  <a:schemeClr val="accent1">
                    <a:lumMod val="50000"/>
                  </a:schemeClr>
                </a:solidFill>
              </a:defRPr>
            </a:lvl1pPr>
          </a:lstStyle>
          <a:p>
            <a:fld id="{72A364B9-7279-4D68-B2FE-0D7F0DA1716F}" type="datetimeFigureOut">
              <a:rPr lang="en-US" smtClean="0"/>
              <a:t>2/14/2019</a:t>
            </a:fld>
            <a:endParaRPr lang="en-US" dirty="0"/>
          </a:p>
        </p:txBody>
      </p:sp>
      <p:sp>
        <p:nvSpPr>
          <p:cNvPr id="5" name="Footer Placeholder 4"/>
          <p:cNvSpPr>
            <a:spLocks noGrp="1"/>
          </p:cNvSpPr>
          <p:nvPr>
            <p:ph type="ftr" sz="quarter" idx="11"/>
          </p:nvPr>
        </p:nvSpPr>
        <p:spPr>
          <a:xfrm>
            <a:off x="1636099" y="6272784"/>
            <a:ext cx="4745736" cy="365125"/>
          </a:xfrm>
        </p:spPr>
        <p:txBody>
          <a:bodyPr/>
          <a:lstStyle>
            <a:lvl1pPr>
              <a:defRPr>
                <a:solidFill>
                  <a:schemeClr val="accent1">
                    <a:lumMod val="50000"/>
                  </a:schemeClr>
                </a:solidFill>
              </a:defRPr>
            </a:lvl1pPr>
          </a:lstStyle>
          <a:p>
            <a:endParaRPr lang="en-US" dirty="0"/>
          </a:p>
        </p:txBody>
      </p:sp>
      <p:grpSp>
        <p:nvGrpSpPr>
          <p:cNvPr id="8" name="Group 7"/>
          <p:cNvGrpSpPr>
            <a:grpSpLocks noChangeAspect="1"/>
          </p:cNvGrpSpPr>
          <p:nvPr/>
        </p:nvGrpSpPr>
        <p:grpSpPr>
          <a:xfrm>
            <a:off x="633862" y="2430623"/>
            <a:ext cx="914400" cy="914400"/>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6" name="Slide Number Placeholder 5"/>
          <p:cNvSpPr>
            <a:spLocks noGrp="1"/>
          </p:cNvSpPr>
          <p:nvPr>
            <p:ph type="sldNum" sz="quarter" idx="12"/>
          </p:nvPr>
        </p:nvSpPr>
        <p:spPr>
          <a:xfrm>
            <a:off x="645450" y="2508607"/>
            <a:ext cx="891224" cy="720332"/>
          </a:xfrm>
        </p:spPr>
        <p:txBody>
          <a:bodyPr/>
          <a:lstStyle>
            <a:lvl1pPr>
              <a:defRPr sz="2800"/>
            </a:lvl1pPr>
          </a:lstStyle>
          <a:p>
            <a:fld id="{22A182C9-893B-43E9-93C4-286E6A526CA8}" type="slidenum">
              <a:rPr lang="en-US" smtClean="0"/>
              <a:t>‹#›</a:t>
            </a:fld>
            <a:endParaRPr lang="en-US" dirty="0"/>
          </a:p>
        </p:txBody>
      </p:sp>
    </p:spTree>
    <p:extLst>
      <p:ext uri="{BB962C8B-B14F-4D97-AF65-F5344CB8AC3E}">
        <p14:creationId xmlns:p14="http://schemas.microsoft.com/office/powerpoint/2010/main" val="42235818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0" y="2194560"/>
            <a:ext cx="3657600" cy="3977640"/>
          </a:xfrm>
        </p:spPr>
        <p:txBody>
          <a:bodyPr/>
          <a:lstStyle>
            <a:lvl1pP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792218" y="2194560"/>
            <a:ext cx="3657600" cy="3977640"/>
          </a:xfrm>
        </p:spPr>
        <p:txBody>
          <a:bodyPr/>
          <a:lstStyle>
            <a:lvl1pP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2A364B9-7279-4D68-B2FE-0D7F0DA1716F}" type="datetimeFigureOut">
              <a:rPr lang="en-US" smtClean="0"/>
              <a:t>2/14/2019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2A182C9-893B-43E9-93C4-286E6A526CA8}" type="slidenum">
              <a:rPr lang="en-US" smtClean="0"/>
              <a:t>‹#›</a:t>
            </a:fld>
            <a:endParaRPr lang="en-US" dirty="0"/>
          </a:p>
        </p:txBody>
      </p:sp>
    </p:spTree>
    <p:extLst>
      <p:ext uri="{BB962C8B-B14F-4D97-AF65-F5344CB8AC3E}">
        <p14:creationId xmlns:p14="http://schemas.microsoft.com/office/powerpoint/2010/main" val="9346423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85800" y="2048256"/>
            <a:ext cx="365760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85800" y="2743200"/>
            <a:ext cx="365760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820793" y="2048256"/>
            <a:ext cx="365760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820793" y="2743200"/>
            <a:ext cx="365760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2A364B9-7279-4D68-B2FE-0D7F0DA1716F}" type="datetimeFigureOut">
              <a:rPr lang="en-US" smtClean="0"/>
              <a:t>2/14/2019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22A182C9-893B-43E9-93C4-286E6A526CA8}" type="slidenum">
              <a:rPr lang="en-US" smtClean="0"/>
              <a:t>‹#›</a:t>
            </a:fld>
            <a:endParaRPr lang="en-US" dirty="0"/>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7727568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a:defRPr>
                <a:solidFill>
                  <a:schemeClr val="accent1">
                    <a:lumMod val="50000"/>
                  </a:schemeClr>
                </a:solidFill>
              </a:defRPr>
            </a:lvl1pPr>
          </a:lstStyle>
          <a:p>
            <a:fld id="{72A364B9-7279-4D68-B2FE-0D7F0DA1716F}" type="datetimeFigureOut">
              <a:rPr lang="en-US" smtClean="0"/>
              <a:t>2/14/2019</a:t>
            </a:fld>
            <a:endParaRPr lang="en-US" dirty="0"/>
          </a:p>
        </p:txBody>
      </p:sp>
      <p:sp>
        <p:nvSpPr>
          <p:cNvPr id="4" name="Footer Placeholder 3"/>
          <p:cNvSpPr>
            <a:spLocks noGrp="1"/>
          </p:cNvSpPr>
          <p:nvPr>
            <p:ph type="ftr" sz="quarter" idx="11"/>
          </p:nvPr>
        </p:nvSpPr>
        <p:spPr/>
        <p:txBody>
          <a:bodyPr/>
          <a:lstStyle>
            <a:lvl1pPr>
              <a:defRPr>
                <a:solidFill>
                  <a:schemeClr val="accent1">
                    <a:lumMod val="50000"/>
                  </a:schemeClr>
                </a:solidFill>
              </a:defRPr>
            </a:lvl1pPr>
          </a:lstStyle>
          <a:p>
            <a:endParaRPr lang="en-US" dirty="0"/>
          </a:p>
        </p:txBody>
      </p:sp>
      <p:sp>
        <p:nvSpPr>
          <p:cNvPr id="5" name="Slide Number Placeholder 4"/>
          <p:cNvSpPr>
            <a:spLocks noGrp="1"/>
          </p:cNvSpPr>
          <p:nvPr>
            <p:ph type="sldNum" sz="quarter" idx="12"/>
          </p:nvPr>
        </p:nvSpPr>
        <p:spPr/>
        <p:txBody>
          <a:bodyPr/>
          <a:lstStyle/>
          <a:p>
            <a:fld id="{22A182C9-893B-43E9-93C4-286E6A526CA8}" type="slidenum">
              <a:rPr lang="en-US" smtClean="0"/>
              <a:t>‹#›</a:t>
            </a:fld>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384475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2A364B9-7279-4D68-B2FE-0D7F0DA1716F}" type="datetimeFigureOut">
              <a:rPr lang="en-US" smtClean="0"/>
              <a:t>2/14/2019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22A182C9-893B-43E9-93C4-286E6A526CA8}" type="slidenum">
              <a:rPr lang="en-US" smtClean="0"/>
              <a:t>‹#›</a:t>
            </a:fld>
            <a:endParaRPr lang="en-US" dirty="0"/>
          </a:p>
        </p:txBody>
      </p:sp>
    </p:spTree>
    <p:extLst>
      <p:ext uri="{BB962C8B-B14F-4D97-AF65-F5344CB8AC3E}">
        <p14:creationId xmlns:p14="http://schemas.microsoft.com/office/powerpoint/2010/main" val="35224290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6227806" y="1"/>
            <a:ext cx="2916194"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6412230" y="685800"/>
            <a:ext cx="2400300" cy="1737360"/>
          </a:xfrm>
        </p:spPr>
        <p:txBody>
          <a:bodyPr anchor="b">
            <a:normAutofit/>
          </a:bodyPr>
          <a:lstStyle>
            <a:lvl1pPr>
              <a:defRPr sz="2800" b="0"/>
            </a:lvl1pPr>
          </a:lstStyle>
          <a:p>
            <a:r>
              <a:rPr lang="en-US"/>
              <a:t>Click to edit Master title style</a:t>
            </a:r>
            <a:endParaRPr lang="en-US" dirty="0"/>
          </a:p>
        </p:txBody>
      </p:sp>
      <p:sp>
        <p:nvSpPr>
          <p:cNvPr id="3" name="Content Placeholder 2"/>
          <p:cNvSpPr>
            <a:spLocks noGrp="1"/>
          </p:cNvSpPr>
          <p:nvPr>
            <p:ph idx="1"/>
          </p:nvPr>
        </p:nvSpPr>
        <p:spPr>
          <a:xfrm>
            <a:off x="628650" y="685800"/>
            <a:ext cx="5033772" cy="5020056"/>
          </a:xfrm>
        </p:spPr>
        <p:txBody>
          <a:bodyPr/>
          <a:lstStyle>
            <a:lvl1pPr>
              <a:defRPr sz="2000"/>
            </a:lvl1pPr>
            <a:lvl2pPr>
              <a:defRPr sz="1800"/>
            </a:lvl2pPr>
            <a:lvl3pPr>
              <a:defRPr sz="1600"/>
            </a:lvl3pPr>
            <a:lvl4pPr>
              <a:defRPr sz="1600"/>
            </a:lvl4pPr>
            <a:lvl5pPr>
              <a:defRPr sz="16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12230" y="2423160"/>
            <a:ext cx="2400300" cy="3291840"/>
          </a:xfrm>
        </p:spPr>
        <p:txBody>
          <a:bodyPr>
            <a:normAutofit/>
          </a:bodyPr>
          <a:lstStyle>
            <a:lvl1pPr marL="0" indent="0">
              <a:lnSpc>
                <a:spcPct val="100000"/>
              </a:lnSpc>
              <a:spcBef>
                <a:spcPts val="1000"/>
              </a:spcBef>
              <a:buNone/>
              <a:defRPr sz="1350">
                <a:solidFill>
                  <a:schemeClr val="accent1">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grpSp>
        <p:nvGrpSpPr>
          <p:cNvPr id="12" name="Group 11"/>
          <p:cNvGrpSpPr/>
          <p:nvPr/>
        </p:nvGrpSpPr>
        <p:grpSpPr>
          <a:xfrm>
            <a:off x="8522664" y="6255258"/>
            <a:ext cx="393192" cy="393192"/>
            <a:chOff x="8532189" y="5068824"/>
            <a:chExt cx="393192" cy="393192"/>
          </a:xfrm>
        </p:grpSpPr>
        <p:sp>
          <p:nvSpPr>
            <p:cNvPr id="13" name="Oval 12"/>
            <p:cNvSpPr>
              <a:spLocks noChangeAspect="1"/>
            </p:cNvSpPr>
            <p:nvPr/>
          </p:nvSpPr>
          <p:spPr>
            <a:xfrm>
              <a:off x="8532189" y="5068824"/>
              <a:ext cx="393192" cy="39319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4" name="Oval 13"/>
            <p:cNvSpPr>
              <a:spLocks noChangeAspect="1"/>
            </p:cNvSpPr>
            <p:nvPr/>
          </p:nvSpPr>
          <p:spPr>
            <a:xfrm>
              <a:off x="8568766" y="5105400"/>
              <a:ext cx="320039" cy="320040"/>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9" name="Date Placeholder 8"/>
          <p:cNvSpPr>
            <a:spLocks noGrp="1"/>
          </p:cNvSpPr>
          <p:nvPr>
            <p:ph type="dt" sz="half" idx="10"/>
          </p:nvPr>
        </p:nvSpPr>
        <p:spPr/>
        <p:txBody>
          <a:bodyPr/>
          <a:lstStyle/>
          <a:p>
            <a:fld id="{72A364B9-7279-4D68-B2FE-0D7F0DA1716F}" type="datetimeFigureOut">
              <a:rPr lang="en-US" smtClean="0"/>
              <a:t>2/14/2019</a:t>
            </a:fld>
            <a:endParaRPr lang="en-US" dirty="0"/>
          </a:p>
        </p:txBody>
      </p:sp>
      <p:sp>
        <p:nvSpPr>
          <p:cNvPr id="10" name="Footer Placeholder 9"/>
          <p:cNvSpPr>
            <a:spLocks noGrp="1"/>
          </p:cNvSpPr>
          <p:nvPr>
            <p:ph type="ftr" sz="quarter" idx="11"/>
          </p:nvPr>
        </p:nvSpPr>
        <p:spPr/>
        <p:txBody>
          <a:bodyPr/>
          <a:lstStyle/>
          <a:p>
            <a:endParaRPr lang="en-US" dirty="0"/>
          </a:p>
        </p:txBody>
      </p:sp>
      <p:sp>
        <p:nvSpPr>
          <p:cNvPr id="11" name="Slide Number Placeholder 10"/>
          <p:cNvSpPr>
            <a:spLocks noGrp="1"/>
          </p:cNvSpPr>
          <p:nvPr>
            <p:ph type="sldNum" sz="quarter" idx="12"/>
          </p:nvPr>
        </p:nvSpPr>
        <p:spPr/>
        <p:txBody>
          <a:bodyPr/>
          <a:lstStyle/>
          <a:p>
            <a:fld id="{22A182C9-893B-43E9-93C4-286E6A526CA8}" type="slidenum">
              <a:rPr lang="en-US" smtClean="0"/>
              <a:t>‹#›</a:t>
            </a:fld>
            <a:endParaRPr lang="en-US" dirty="0"/>
          </a:p>
        </p:txBody>
      </p:sp>
    </p:spTree>
    <p:extLst>
      <p:ext uri="{BB962C8B-B14F-4D97-AF65-F5344CB8AC3E}">
        <p14:creationId xmlns:p14="http://schemas.microsoft.com/office/powerpoint/2010/main" val="32353017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6227806" y="1"/>
            <a:ext cx="2916194"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412230" y="685800"/>
            <a:ext cx="2400300" cy="1737360"/>
          </a:xfrm>
        </p:spPr>
        <p:txBody>
          <a:bodyPr anchor="b">
            <a:normAutofit/>
          </a:bodyPr>
          <a:lstStyle>
            <a:lvl1pPr>
              <a:defRPr sz="2800" b="0"/>
            </a:lvl1pPr>
          </a:lstStyle>
          <a:p>
            <a:r>
              <a:rPr lang="en-US"/>
              <a:t>Click to edit Master title style</a:t>
            </a:r>
            <a:endParaRPr lang="en-US" dirty="0"/>
          </a:p>
        </p:txBody>
      </p:sp>
      <p:sp>
        <p:nvSpPr>
          <p:cNvPr id="3" name="Picture Placeholder 2"/>
          <p:cNvSpPr>
            <a:spLocks noGrp="1"/>
          </p:cNvSpPr>
          <p:nvPr>
            <p:ph type="pic" idx="1"/>
          </p:nvPr>
        </p:nvSpPr>
        <p:spPr>
          <a:xfrm>
            <a:off x="0" y="0"/>
            <a:ext cx="6227805" cy="6858000"/>
          </a:xfrm>
          <a:solidFill>
            <a:schemeClr val="tx2">
              <a:lumMod val="20000"/>
              <a:lumOff val="80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412230" y="2423160"/>
            <a:ext cx="2400300" cy="3291840"/>
          </a:xfrm>
        </p:spPr>
        <p:txBody>
          <a:bodyPr>
            <a:normAutofit/>
          </a:bodyPr>
          <a:lstStyle>
            <a:lvl1pPr marL="0" indent="0">
              <a:lnSpc>
                <a:spcPct val="100000"/>
              </a:lnSpc>
              <a:spcBef>
                <a:spcPts val="1000"/>
              </a:spcBef>
              <a:buNone/>
              <a:defRPr sz="1350">
                <a:solidFill>
                  <a:schemeClr val="accent1">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grpSp>
        <p:nvGrpSpPr>
          <p:cNvPr id="12" name="Group 11"/>
          <p:cNvGrpSpPr/>
          <p:nvPr/>
        </p:nvGrpSpPr>
        <p:grpSpPr>
          <a:xfrm>
            <a:off x="8522664" y="6255258"/>
            <a:ext cx="393192" cy="393192"/>
            <a:chOff x="8532189" y="5068824"/>
            <a:chExt cx="393192" cy="393192"/>
          </a:xfrm>
        </p:grpSpPr>
        <p:sp>
          <p:nvSpPr>
            <p:cNvPr id="13" name="Oval 12"/>
            <p:cNvSpPr>
              <a:spLocks noChangeAspect="1"/>
            </p:cNvSpPr>
            <p:nvPr/>
          </p:nvSpPr>
          <p:spPr>
            <a:xfrm>
              <a:off x="8532189" y="5068824"/>
              <a:ext cx="393192" cy="39319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4" name="Oval 13"/>
            <p:cNvSpPr>
              <a:spLocks noChangeAspect="1"/>
            </p:cNvSpPr>
            <p:nvPr/>
          </p:nvSpPr>
          <p:spPr>
            <a:xfrm>
              <a:off x="8568766" y="5105400"/>
              <a:ext cx="320039" cy="320040"/>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8" name="Date Placeholder 7"/>
          <p:cNvSpPr>
            <a:spLocks noGrp="1"/>
          </p:cNvSpPr>
          <p:nvPr>
            <p:ph type="dt" sz="half" idx="10"/>
          </p:nvPr>
        </p:nvSpPr>
        <p:spPr/>
        <p:txBody>
          <a:bodyPr/>
          <a:lstStyle/>
          <a:p>
            <a:fld id="{72A364B9-7279-4D68-B2FE-0D7F0DA1716F}" type="datetimeFigureOut">
              <a:rPr lang="en-US" smtClean="0"/>
              <a:t>2/14/2019</a:t>
            </a:fld>
            <a:endParaRPr lang="en-US" dirty="0"/>
          </a:p>
        </p:txBody>
      </p:sp>
      <p:sp>
        <p:nvSpPr>
          <p:cNvPr id="10" name="Slide Number Placeholder 9"/>
          <p:cNvSpPr>
            <a:spLocks noGrp="1"/>
          </p:cNvSpPr>
          <p:nvPr>
            <p:ph type="sldNum" sz="quarter" idx="12"/>
          </p:nvPr>
        </p:nvSpPr>
        <p:spPr/>
        <p:txBody>
          <a:bodyPr/>
          <a:lstStyle/>
          <a:p>
            <a:fld id="{22A182C9-893B-43E9-93C4-286E6A526CA8}" type="slidenum">
              <a:rPr lang="en-US" smtClean="0"/>
              <a:t>‹#›</a:t>
            </a:fld>
            <a:endParaRPr lang="en-US" dirty="0"/>
          </a:p>
        </p:txBody>
      </p:sp>
    </p:spTree>
    <p:extLst>
      <p:ext uri="{BB962C8B-B14F-4D97-AF65-F5344CB8AC3E}">
        <p14:creationId xmlns:p14="http://schemas.microsoft.com/office/powerpoint/2010/main" val="26575795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12" name="Group 11"/>
          <p:cNvGrpSpPr/>
          <p:nvPr/>
        </p:nvGrpSpPr>
        <p:grpSpPr>
          <a:xfrm>
            <a:off x="8522664" y="6255258"/>
            <a:ext cx="393192" cy="393192"/>
            <a:chOff x="8532189" y="5068824"/>
            <a:chExt cx="393192" cy="393192"/>
          </a:xfrm>
        </p:grpSpPr>
        <p:sp>
          <p:nvSpPr>
            <p:cNvPr id="8" name="Oval 7"/>
            <p:cNvSpPr>
              <a:spLocks noChangeAspect="1"/>
            </p:cNvSpPr>
            <p:nvPr/>
          </p:nvSpPr>
          <p:spPr>
            <a:xfrm>
              <a:off x="8532189" y="5068824"/>
              <a:ext cx="393192" cy="393192"/>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9" name="Oval 8"/>
            <p:cNvSpPr>
              <a:spLocks noChangeAspect="1"/>
            </p:cNvSpPr>
            <p:nvPr/>
          </p:nvSpPr>
          <p:spPr>
            <a:xfrm>
              <a:off x="8568766" y="5105400"/>
              <a:ext cx="320039" cy="320040"/>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2" name="Title Placeholder 1"/>
          <p:cNvSpPr>
            <a:spLocks noGrp="1"/>
          </p:cNvSpPr>
          <p:nvPr>
            <p:ph type="title"/>
          </p:nvPr>
        </p:nvSpPr>
        <p:spPr>
          <a:xfrm>
            <a:off x="685800" y="484632"/>
            <a:ext cx="7772400" cy="160934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121408"/>
            <a:ext cx="7772400" cy="405079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992368" y="6272785"/>
            <a:ext cx="2455164" cy="365125"/>
          </a:xfrm>
          <a:prstGeom prst="rect">
            <a:avLst/>
          </a:prstGeom>
        </p:spPr>
        <p:txBody>
          <a:bodyPr vert="horz" lIns="91440" tIns="45720" rIns="91440" bIns="45720" rtlCol="0" anchor="ctr"/>
          <a:lstStyle>
            <a:lvl1pPr algn="r">
              <a:defRPr sz="1000">
                <a:solidFill>
                  <a:schemeClr val="accent1">
                    <a:lumMod val="50000"/>
                  </a:schemeClr>
                </a:solidFill>
              </a:defRPr>
            </a:lvl1pPr>
          </a:lstStyle>
          <a:p>
            <a:fld id="{72A364B9-7279-4D68-B2FE-0D7F0DA1716F}" type="datetimeFigureOut">
              <a:rPr lang="en-US" smtClean="0"/>
              <a:t>2/14/2019</a:t>
            </a:fld>
            <a:endParaRPr lang="en-US" dirty="0"/>
          </a:p>
        </p:txBody>
      </p:sp>
      <p:sp>
        <p:nvSpPr>
          <p:cNvPr id="5" name="Footer Placeholder 4"/>
          <p:cNvSpPr>
            <a:spLocks noGrp="1"/>
          </p:cNvSpPr>
          <p:nvPr>
            <p:ph type="ftr" sz="quarter" idx="3"/>
          </p:nvPr>
        </p:nvSpPr>
        <p:spPr>
          <a:xfrm>
            <a:off x="685800" y="6272785"/>
            <a:ext cx="4745736" cy="365125"/>
          </a:xfrm>
          <a:prstGeom prst="rect">
            <a:avLst/>
          </a:prstGeom>
        </p:spPr>
        <p:txBody>
          <a:bodyPr vert="horz" lIns="91440" tIns="45720" rIns="91440" bIns="45720" rtlCol="0" anchor="ctr"/>
          <a:lstStyle>
            <a:lvl1pPr algn="l">
              <a:defRPr sz="1000">
                <a:solidFill>
                  <a:schemeClr val="accent1">
                    <a:lumMod val="50000"/>
                  </a:schemeClr>
                </a:solidFill>
              </a:defRPr>
            </a:lvl1pPr>
          </a:lstStyle>
          <a:p>
            <a:endParaRPr lang="en-US" dirty="0"/>
          </a:p>
        </p:txBody>
      </p:sp>
      <p:sp>
        <p:nvSpPr>
          <p:cNvPr id="6" name="Slide Number Placeholder 5"/>
          <p:cNvSpPr>
            <a:spLocks noGrp="1"/>
          </p:cNvSpPr>
          <p:nvPr>
            <p:ph type="sldNum" sz="quarter" idx="4"/>
          </p:nvPr>
        </p:nvSpPr>
        <p:spPr>
          <a:xfrm>
            <a:off x="8483346" y="6272785"/>
            <a:ext cx="480060" cy="365125"/>
          </a:xfrm>
          <a:prstGeom prst="rect">
            <a:avLst/>
          </a:prstGeom>
        </p:spPr>
        <p:txBody>
          <a:bodyPr vert="horz" lIns="91440" tIns="45720" rIns="91440" bIns="45720" rtlCol="0" anchor="ctr"/>
          <a:lstStyle>
            <a:lvl1pPr algn="ctr">
              <a:defRPr sz="1100" b="1" spc="-70" baseline="0">
                <a:solidFill>
                  <a:srgbClr val="FFFFFF"/>
                </a:solidFill>
                <a:latin typeface="+mn-lt"/>
              </a:defRPr>
            </a:lvl1pPr>
          </a:lstStyle>
          <a:p>
            <a:fld id="{22A182C9-893B-43E9-93C4-286E6A526CA8}" type="slidenum">
              <a:rPr lang="en-US" smtClean="0"/>
              <a:t>‹#›</a:t>
            </a:fld>
            <a:endParaRPr lang="en-US" dirty="0"/>
          </a:p>
        </p:txBody>
      </p:sp>
    </p:spTree>
    <p:extLst>
      <p:ext uri="{BB962C8B-B14F-4D97-AF65-F5344CB8AC3E}">
        <p14:creationId xmlns:p14="http://schemas.microsoft.com/office/powerpoint/2010/main" val="3812611904"/>
      </p:ext>
    </p:extLst>
  </p:cSld>
  <p:clrMap bg1="lt1" tx1="dk1" bg2="lt2" tx2="dk2" accent1="accent1" accent2="accent2" accent3="accent3" accent4="accent4" accent5="accent5" accent6="accent6" hlink="hlink" folHlink="folHlink"/>
  <p:sldLayoutIdLst>
    <p:sldLayoutId id="2147484363" r:id="rId1"/>
    <p:sldLayoutId id="2147484364" r:id="rId2"/>
    <p:sldLayoutId id="2147484365" r:id="rId3"/>
    <p:sldLayoutId id="2147484366" r:id="rId4"/>
    <p:sldLayoutId id="2147484367" r:id="rId5"/>
    <p:sldLayoutId id="2147484368" r:id="rId6"/>
    <p:sldLayoutId id="2147484369" r:id="rId7"/>
    <p:sldLayoutId id="2147484370" r:id="rId8"/>
    <p:sldLayoutId id="2147484371" r:id="rId9"/>
    <p:sldLayoutId id="2147484372" r:id="rId10"/>
    <p:sldLayoutId id="2147484373" r:id="rId11"/>
  </p:sldLayoutIdLst>
  <p:txStyles>
    <p:titleStyle>
      <a:lvl1pPr algn="l" defTabSz="914400" rtl="0" eaLnBrk="1" latinLnBrk="0" hangingPunct="1">
        <a:lnSpc>
          <a:spcPct val="90000"/>
        </a:lnSpc>
        <a:spcBef>
          <a:spcPct val="0"/>
        </a:spcBef>
        <a:buNone/>
        <a:defRPr sz="4200" b="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www-cs.ccny.cuny.edu/~wolberg/capstone/opencv/LearningOpenCV.pdf" TargetMode="External"/><Relationship Id="rId2" Type="http://schemas.openxmlformats.org/officeDocument/2006/relationships/hyperlink" Target="https://institute.sandiegozoo.org/science-blog/wildwatch-kenya-preliminary-results-field" TargetMode="External"/><Relationship Id="rId1" Type="http://schemas.openxmlformats.org/officeDocument/2006/relationships/slideLayout" Target="../slideLayouts/slideLayout2.xml"/><Relationship Id="rId4" Type="http://schemas.openxmlformats.org/officeDocument/2006/relationships/hyperlink" Target="https://docs.fast.ai/"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0.jpeg"/><Relationship Id="rId5" Type="http://schemas.openxmlformats.org/officeDocument/2006/relationships/image" Target="../media/image9.jpeg"/><Relationship Id="rId4" Type="http://schemas.openxmlformats.org/officeDocument/2006/relationships/image" Target="../media/image8.jpeg"/></Relationships>
</file>

<file path=ppt/slides/_rels/slide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33400" y="1277939"/>
            <a:ext cx="7772400" cy="2384425"/>
          </a:xfrm>
        </p:spPr>
        <p:txBody>
          <a:bodyPr/>
          <a:lstStyle/>
          <a:p>
            <a:pPr algn="ctr"/>
            <a:r>
              <a:rPr lang="en-US" altLang="zh-CN" b="1" dirty="0">
                <a:solidFill>
                  <a:srgbClr val="FF0000"/>
                </a:solidFill>
              </a:rPr>
              <a:t>Giraffe</a:t>
            </a:r>
            <a:r>
              <a:rPr lang="zh-CN" altLang="en-US" b="1" dirty="0">
                <a:solidFill>
                  <a:srgbClr val="FF0000"/>
                </a:solidFill>
              </a:rPr>
              <a:t> </a:t>
            </a:r>
            <a:r>
              <a:rPr lang="en-US" altLang="zh-CN" b="1" dirty="0">
                <a:solidFill>
                  <a:srgbClr val="FF0000"/>
                </a:solidFill>
              </a:rPr>
              <a:t>recognition</a:t>
            </a:r>
            <a:r>
              <a:rPr lang="zh-CN" altLang="en-US" b="1" dirty="0">
                <a:solidFill>
                  <a:srgbClr val="FF0000"/>
                </a:solidFill>
              </a:rPr>
              <a:t> </a:t>
            </a:r>
            <a:r>
              <a:rPr lang="en-US" b="1" dirty="0">
                <a:solidFill>
                  <a:srgbClr val="FF0000"/>
                </a:solidFill>
              </a:rPr>
              <a:t>Project</a:t>
            </a:r>
          </a:p>
        </p:txBody>
      </p:sp>
      <p:sp>
        <p:nvSpPr>
          <p:cNvPr id="3" name="Subtitle 2"/>
          <p:cNvSpPr>
            <a:spLocks noGrp="1"/>
          </p:cNvSpPr>
          <p:nvPr>
            <p:ph type="subTitle" idx="1"/>
          </p:nvPr>
        </p:nvSpPr>
        <p:spPr>
          <a:xfrm>
            <a:off x="685800" y="3886200"/>
            <a:ext cx="7467600" cy="2590800"/>
          </a:xfrm>
        </p:spPr>
        <p:txBody>
          <a:bodyPr>
            <a:normAutofit/>
          </a:bodyPr>
          <a:lstStyle/>
          <a:p>
            <a:pPr algn="ctr"/>
            <a:r>
              <a:rPr lang="en-US" sz="3200" b="1" dirty="0"/>
              <a:t>CS 526     </a:t>
            </a:r>
          </a:p>
          <a:p>
            <a:pPr algn="ctr"/>
            <a:r>
              <a:rPr lang="en-US" altLang="zh-CN" sz="2000" dirty="0" err="1"/>
              <a:t>Jiapeng</a:t>
            </a:r>
            <a:r>
              <a:rPr lang="zh-CN" altLang="en-US" sz="2000" dirty="0"/>
              <a:t> </a:t>
            </a:r>
            <a:r>
              <a:rPr lang="en-US" altLang="zh-CN" sz="2000" dirty="0"/>
              <a:t>Zhang,</a:t>
            </a:r>
            <a:r>
              <a:rPr lang="zh-CN" altLang="en-US" sz="2000" dirty="0"/>
              <a:t> </a:t>
            </a:r>
            <a:r>
              <a:rPr lang="en-US" altLang="zh-CN" sz="2000" dirty="0"/>
              <a:t>Xiao</a:t>
            </a:r>
            <a:r>
              <a:rPr lang="zh-CN" altLang="en-US" sz="2000" dirty="0"/>
              <a:t> </a:t>
            </a:r>
            <a:r>
              <a:rPr lang="en-US" altLang="zh-CN" sz="2000" dirty="0"/>
              <a:t>Liu,</a:t>
            </a:r>
            <a:r>
              <a:rPr lang="zh-CN" altLang="en-US" sz="2000" dirty="0"/>
              <a:t> </a:t>
            </a:r>
            <a:r>
              <a:rPr lang="en-US" altLang="zh-CN" sz="2000" dirty="0" err="1"/>
              <a:t>Chengyuan</a:t>
            </a:r>
            <a:r>
              <a:rPr lang="zh-CN" altLang="en-US" sz="2000" dirty="0"/>
              <a:t> </a:t>
            </a:r>
            <a:r>
              <a:rPr lang="en-US" altLang="zh-CN" sz="2000" dirty="0"/>
              <a:t>Deng</a:t>
            </a:r>
            <a:endParaRPr lang="en-US" sz="2000" dirty="0"/>
          </a:p>
          <a:p>
            <a:pPr algn="ctr"/>
            <a:r>
              <a:rPr lang="en-US" altLang="zh-CN" sz="2000" dirty="0"/>
              <a:t>Mentor:</a:t>
            </a:r>
            <a:r>
              <a:rPr lang="zh-CN" altLang="en-US" sz="2000" dirty="0"/>
              <a:t> </a:t>
            </a:r>
            <a:r>
              <a:rPr lang="en-US" sz="2000" dirty="0"/>
              <a:t>: Prof. James </a:t>
            </a:r>
            <a:r>
              <a:rPr lang="en-US" sz="2000" dirty="0" err="1"/>
              <a:t>Abello</a:t>
            </a:r>
            <a:endParaRPr lang="en-US" sz="2000" dirty="0"/>
          </a:p>
          <a:p>
            <a:pPr algn="ctr"/>
            <a:endParaRPr lang="en-US" sz="1100" dirty="0"/>
          </a:p>
        </p:txBody>
      </p:sp>
      <p:pic>
        <p:nvPicPr>
          <p:cNvPr id="4" name="Picture 3">
            <a:extLst>
              <a:ext uri="{FF2B5EF4-FFF2-40B4-BE49-F238E27FC236}">
                <a16:creationId xmlns:a16="http://schemas.microsoft.com/office/drawing/2014/main" id="{890A278B-EF80-E54B-A568-32EC5D93EAAD}"/>
              </a:ext>
            </a:extLst>
          </p:cNvPr>
          <p:cNvPicPr>
            <a:picLocks noChangeAspect="1"/>
          </p:cNvPicPr>
          <p:nvPr/>
        </p:nvPicPr>
        <p:blipFill>
          <a:blip r:embed="rId2"/>
          <a:stretch>
            <a:fillRect/>
          </a:stretch>
        </p:blipFill>
        <p:spPr>
          <a:xfrm>
            <a:off x="6934200" y="3662364"/>
            <a:ext cx="1676400" cy="1676400"/>
          </a:xfrm>
          <a:prstGeom prst="rect">
            <a:avLst/>
          </a:prstGeom>
        </p:spPr>
      </p:pic>
    </p:spTree>
    <p:extLst>
      <p:ext uri="{BB962C8B-B14F-4D97-AF65-F5344CB8AC3E}">
        <p14:creationId xmlns:p14="http://schemas.microsoft.com/office/powerpoint/2010/main" val="10486136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36C2077-C7E3-7D4F-9042-E39DB55025BF}"/>
              </a:ext>
            </a:extLst>
          </p:cNvPr>
          <p:cNvSpPr>
            <a:spLocks noGrp="1"/>
          </p:cNvSpPr>
          <p:nvPr>
            <p:ph idx="1"/>
          </p:nvPr>
        </p:nvSpPr>
        <p:spPr>
          <a:xfrm>
            <a:off x="2590800" y="5236048"/>
            <a:ext cx="3962400" cy="651896"/>
          </a:xfrm>
        </p:spPr>
        <p:txBody>
          <a:bodyPr/>
          <a:lstStyle/>
          <a:p>
            <a:pPr marL="0" indent="0">
              <a:buNone/>
            </a:pPr>
            <a:r>
              <a:rPr lang="en-US" dirty="0"/>
              <a:t>A</a:t>
            </a:r>
            <a:r>
              <a:rPr lang="zh-CN" altLang="en-US" dirty="0"/>
              <a:t> </a:t>
            </a:r>
            <a:r>
              <a:rPr lang="en-US" altLang="zh-CN" dirty="0"/>
              <a:t>tentative</a:t>
            </a:r>
            <a:r>
              <a:rPr lang="zh-CN" altLang="en-US" dirty="0"/>
              <a:t> </a:t>
            </a:r>
            <a:r>
              <a:rPr lang="en-US" altLang="zh-CN" dirty="0"/>
              <a:t>idea</a:t>
            </a:r>
            <a:r>
              <a:rPr lang="zh-CN" altLang="en-US" dirty="0"/>
              <a:t> </a:t>
            </a:r>
            <a:r>
              <a:rPr lang="en-US" altLang="zh-CN" dirty="0"/>
              <a:t>of</a:t>
            </a:r>
            <a:r>
              <a:rPr lang="zh-CN" altLang="en-US" dirty="0"/>
              <a:t> </a:t>
            </a:r>
            <a:r>
              <a:rPr lang="en-US" altLang="zh-CN" dirty="0"/>
              <a:t>CNN</a:t>
            </a:r>
            <a:r>
              <a:rPr lang="zh-CN" altLang="en-US" dirty="0"/>
              <a:t> </a:t>
            </a:r>
            <a:r>
              <a:rPr lang="en-US" altLang="zh-CN" dirty="0"/>
              <a:t>model</a:t>
            </a:r>
            <a:endParaRPr lang="en-US" dirty="0"/>
          </a:p>
        </p:txBody>
      </p:sp>
      <p:pic>
        <p:nvPicPr>
          <p:cNvPr id="4" name="Picture 3">
            <a:extLst>
              <a:ext uri="{FF2B5EF4-FFF2-40B4-BE49-F238E27FC236}">
                <a16:creationId xmlns:a16="http://schemas.microsoft.com/office/drawing/2014/main" id="{5CEDEEF2-89EA-D743-B99D-B24B4C934F0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585336"/>
            <a:ext cx="9144000" cy="3342904"/>
          </a:xfrm>
          <a:prstGeom prst="rect">
            <a:avLst/>
          </a:prstGeom>
        </p:spPr>
      </p:pic>
    </p:spTree>
    <p:extLst>
      <p:ext uri="{BB962C8B-B14F-4D97-AF65-F5344CB8AC3E}">
        <p14:creationId xmlns:p14="http://schemas.microsoft.com/office/powerpoint/2010/main" val="11875766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3871" y="-76200"/>
            <a:ext cx="7772400" cy="1609344"/>
          </a:xfrm>
        </p:spPr>
        <p:txBody>
          <a:bodyPr/>
          <a:lstStyle/>
          <a:p>
            <a:r>
              <a:rPr lang="en-US" altLang="zh-CN" b="1" dirty="0">
                <a:solidFill>
                  <a:srgbClr val="FF0000"/>
                </a:solidFill>
              </a:rPr>
              <a:t>System</a:t>
            </a:r>
            <a:r>
              <a:rPr lang="zh-CN" altLang="en-US" b="1" dirty="0">
                <a:solidFill>
                  <a:srgbClr val="FF0000"/>
                </a:solidFill>
              </a:rPr>
              <a:t> </a:t>
            </a:r>
            <a:r>
              <a:rPr lang="en-US" altLang="zh-CN" b="1" dirty="0">
                <a:solidFill>
                  <a:srgbClr val="FF0000"/>
                </a:solidFill>
              </a:rPr>
              <a:t>overview</a:t>
            </a:r>
            <a:endParaRPr lang="en-US" b="1" dirty="0">
              <a:solidFill>
                <a:srgbClr val="FF0000"/>
              </a:solidFill>
            </a:endParaRPr>
          </a:p>
        </p:txBody>
      </p:sp>
      <p:sp>
        <p:nvSpPr>
          <p:cNvPr id="3" name="Content Placeholder 2"/>
          <p:cNvSpPr>
            <a:spLocks noGrp="1"/>
          </p:cNvSpPr>
          <p:nvPr>
            <p:ph idx="1"/>
          </p:nvPr>
        </p:nvSpPr>
        <p:spPr>
          <a:xfrm>
            <a:off x="681942" y="1219200"/>
            <a:ext cx="7772400" cy="5334000"/>
          </a:xfrm>
        </p:spPr>
        <p:txBody>
          <a:bodyPr>
            <a:normAutofit/>
          </a:bodyPr>
          <a:lstStyle/>
          <a:p>
            <a:pPr>
              <a:defRPr>
                <a:solidFill>
                  <a:srgbClr val="000000"/>
                </a:solidFill>
              </a:defRPr>
            </a:pPr>
            <a:r>
              <a:rPr lang="en-US" altLang="zh-CN" sz="3600" dirty="0">
                <a:solidFill>
                  <a:srgbClr val="FF0000"/>
                </a:solidFill>
              </a:rPr>
              <a:t>Flow</a:t>
            </a:r>
            <a:r>
              <a:rPr lang="zh-CN" altLang="en-US" sz="3600" dirty="0">
                <a:solidFill>
                  <a:srgbClr val="FF0000"/>
                </a:solidFill>
              </a:rPr>
              <a:t> </a:t>
            </a:r>
            <a:r>
              <a:rPr lang="en-US" altLang="zh-CN" sz="3600" dirty="0">
                <a:solidFill>
                  <a:srgbClr val="FF0000"/>
                </a:solidFill>
              </a:rPr>
              <a:t>Diagram</a:t>
            </a:r>
          </a:p>
          <a:p>
            <a:pPr>
              <a:defRPr>
                <a:solidFill>
                  <a:srgbClr val="000000"/>
                </a:solidFill>
              </a:defRPr>
            </a:pPr>
            <a:endParaRPr lang="en-US" sz="2800" dirty="0"/>
          </a:p>
          <a:p>
            <a:pPr>
              <a:defRPr>
                <a:solidFill>
                  <a:srgbClr val="000000"/>
                </a:solidFill>
              </a:defRPr>
            </a:pPr>
            <a:endParaRPr lang="en-US" sz="2600" dirty="0"/>
          </a:p>
        </p:txBody>
      </p:sp>
      <p:pic>
        <p:nvPicPr>
          <p:cNvPr id="5" name="Picture 4">
            <a:extLst>
              <a:ext uri="{FF2B5EF4-FFF2-40B4-BE49-F238E27FC236}">
                <a16:creationId xmlns:a16="http://schemas.microsoft.com/office/drawing/2014/main" id="{BFAF8E4F-D8DF-3148-942E-1B720150A6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34542" y="1752600"/>
            <a:ext cx="4267200" cy="4942570"/>
          </a:xfrm>
          <a:prstGeom prst="rect">
            <a:avLst/>
          </a:prstGeom>
        </p:spPr>
      </p:pic>
    </p:spTree>
    <p:extLst>
      <p:ext uri="{BB962C8B-B14F-4D97-AF65-F5344CB8AC3E}">
        <p14:creationId xmlns:p14="http://schemas.microsoft.com/office/powerpoint/2010/main" val="12969498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3871" y="-76200"/>
            <a:ext cx="7772400" cy="1609344"/>
          </a:xfrm>
        </p:spPr>
        <p:txBody>
          <a:bodyPr/>
          <a:lstStyle/>
          <a:p>
            <a:r>
              <a:rPr lang="en-US" altLang="zh-CN" b="1" dirty="0">
                <a:solidFill>
                  <a:srgbClr val="FF0000"/>
                </a:solidFill>
              </a:rPr>
              <a:t>Mockup</a:t>
            </a:r>
            <a:r>
              <a:rPr lang="zh-CN" altLang="en-US" b="1" dirty="0">
                <a:solidFill>
                  <a:srgbClr val="FF0000"/>
                </a:solidFill>
              </a:rPr>
              <a:t> </a:t>
            </a:r>
            <a:r>
              <a:rPr lang="en-US" altLang="zh-CN" b="1" dirty="0">
                <a:solidFill>
                  <a:srgbClr val="FF0000"/>
                </a:solidFill>
              </a:rPr>
              <a:t>interface</a:t>
            </a:r>
            <a:endParaRPr lang="en-US" b="1" dirty="0">
              <a:solidFill>
                <a:srgbClr val="FF0000"/>
              </a:solidFill>
            </a:endParaRPr>
          </a:p>
        </p:txBody>
      </p:sp>
      <p:pic>
        <p:nvPicPr>
          <p:cNvPr id="6" name="Content Placeholder 5">
            <a:extLst>
              <a:ext uri="{FF2B5EF4-FFF2-40B4-BE49-F238E27FC236}">
                <a16:creationId xmlns:a16="http://schemas.microsoft.com/office/drawing/2014/main" id="{221D9267-6206-7748-A2C2-71AD63B297A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409" y="1104900"/>
            <a:ext cx="9186817" cy="4648200"/>
          </a:xfrm>
        </p:spPr>
      </p:pic>
      <p:sp>
        <p:nvSpPr>
          <p:cNvPr id="7" name="TextBox 6">
            <a:extLst>
              <a:ext uri="{FF2B5EF4-FFF2-40B4-BE49-F238E27FC236}">
                <a16:creationId xmlns:a16="http://schemas.microsoft.com/office/drawing/2014/main" id="{0F973D88-8AF1-3A4C-BE40-04B4EA32F5E4}"/>
              </a:ext>
            </a:extLst>
          </p:cNvPr>
          <p:cNvSpPr txBox="1"/>
          <p:nvPr/>
        </p:nvSpPr>
        <p:spPr>
          <a:xfrm>
            <a:off x="3241502" y="6096000"/>
            <a:ext cx="2657138" cy="523220"/>
          </a:xfrm>
          <a:prstGeom prst="rect">
            <a:avLst/>
          </a:prstGeom>
          <a:noFill/>
        </p:spPr>
        <p:txBody>
          <a:bodyPr wrap="none" rtlCol="0">
            <a:spAutoFit/>
          </a:bodyPr>
          <a:lstStyle/>
          <a:p>
            <a:r>
              <a:rPr lang="en-US" altLang="zh-CN" sz="2800" dirty="0"/>
              <a:t>Welcome</a:t>
            </a:r>
            <a:r>
              <a:rPr lang="zh-CN" altLang="en-US" sz="2800" dirty="0"/>
              <a:t> </a:t>
            </a:r>
            <a:r>
              <a:rPr lang="en-US" altLang="zh-CN" sz="2800" dirty="0"/>
              <a:t>page</a:t>
            </a:r>
            <a:endParaRPr lang="en-US" sz="2800" dirty="0"/>
          </a:p>
        </p:txBody>
      </p:sp>
    </p:spTree>
    <p:extLst>
      <p:ext uri="{BB962C8B-B14F-4D97-AF65-F5344CB8AC3E}">
        <p14:creationId xmlns:p14="http://schemas.microsoft.com/office/powerpoint/2010/main" val="7642387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3871" y="-76200"/>
            <a:ext cx="7772400" cy="1609344"/>
          </a:xfrm>
        </p:spPr>
        <p:txBody>
          <a:bodyPr/>
          <a:lstStyle/>
          <a:p>
            <a:r>
              <a:rPr lang="en-US" altLang="zh-CN" b="1" dirty="0">
                <a:solidFill>
                  <a:srgbClr val="FF0000"/>
                </a:solidFill>
              </a:rPr>
              <a:t>Mockup</a:t>
            </a:r>
            <a:r>
              <a:rPr lang="zh-CN" altLang="en-US" b="1" dirty="0">
                <a:solidFill>
                  <a:srgbClr val="FF0000"/>
                </a:solidFill>
              </a:rPr>
              <a:t> </a:t>
            </a:r>
            <a:r>
              <a:rPr lang="en-US" altLang="zh-CN" b="1" dirty="0">
                <a:solidFill>
                  <a:srgbClr val="FF0000"/>
                </a:solidFill>
              </a:rPr>
              <a:t>interface</a:t>
            </a:r>
            <a:endParaRPr lang="en-US" b="1" dirty="0">
              <a:solidFill>
                <a:srgbClr val="FF0000"/>
              </a:solidFill>
            </a:endParaRPr>
          </a:p>
        </p:txBody>
      </p:sp>
      <p:pic>
        <p:nvPicPr>
          <p:cNvPr id="5" name="Content Placeholder 4">
            <a:extLst>
              <a:ext uri="{FF2B5EF4-FFF2-40B4-BE49-F238E27FC236}">
                <a16:creationId xmlns:a16="http://schemas.microsoft.com/office/drawing/2014/main" id="{3B0D03E8-111C-4446-9C78-C518910AFB3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83871" y="914400"/>
            <a:ext cx="7849564" cy="5324856"/>
          </a:xfrm>
        </p:spPr>
      </p:pic>
      <p:sp>
        <p:nvSpPr>
          <p:cNvPr id="6" name="TextBox 5">
            <a:extLst>
              <a:ext uri="{FF2B5EF4-FFF2-40B4-BE49-F238E27FC236}">
                <a16:creationId xmlns:a16="http://schemas.microsoft.com/office/drawing/2014/main" id="{8CFAB600-5CAC-7246-8C95-7496DABF93B5}"/>
              </a:ext>
            </a:extLst>
          </p:cNvPr>
          <p:cNvSpPr txBox="1"/>
          <p:nvPr/>
        </p:nvSpPr>
        <p:spPr>
          <a:xfrm>
            <a:off x="2375093" y="6334780"/>
            <a:ext cx="4261936" cy="523220"/>
          </a:xfrm>
          <a:prstGeom prst="rect">
            <a:avLst/>
          </a:prstGeom>
          <a:noFill/>
        </p:spPr>
        <p:txBody>
          <a:bodyPr wrap="none" rtlCol="0">
            <a:spAutoFit/>
          </a:bodyPr>
          <a:lstStyle/>
          <a:p>
            <a:r>
              <a:rPr lang="en-US" altLang="zh-CN" sz="2800" dirty="0"/>
              <a:t>Introduction</a:t>
            </a:r>
            <a:r>
              <a:rPr lang="zh-CN" altLang="en-US" sz="2800" dirty="0"/>
              <a:t> </a:t>
            </a:r>
            <a:r>
              <a:rPr lang="en-US" altLang="zh-CN" sz="2800" dirty="0"/>
              <a:t>of</a:t>
            </a:r>
            <a:r>
              <a:rPr lang="zh-CN" altLang="en-US" sz="2800" dirty="0"/>
              <a:t> </a:t>
            </a:r>
            <a:r>
              <a:rPr lang="en-US" altLang="zh-CN" sz="2800" dirty="0"/>
              <a:t>scenarios</a:t>
            </a:r>
            <a:endParaRPr lang="en-US" sz="2800" dirty="0"/>
          </a:p>
        </p:txBody>
      </p:sp>
    </p:spTree>
    <p:extLst>
      <p:ext uri="{BB962C8B-B14F-4D97-AF65-F5344CB8AC3E}">
        <p14:creationId xmlns:p14="http://schemas.microsoft.com/office/powerpoint/2010/main" val="2445214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3871" y="-76200"/>
            <a:ext cx="7772400" cy="1609344"/>
          </a:xfrm>
        </p:spPr>
        <p:txBody>
          <a:bodyPr/>
          <a:lstStyle/>
          <a:p>
            <a:r>
              <a:rPr lang="en-US" altLang="zh-CN" b="1" dirty="0">
                <a:solidFill>
                  <a:srgbClr val="FF0000"/>
                </a:solidFill>
              </a:rPr>
              <a:t>Mockup</a:t>
            </a:r>
            <a:r>
              <a:rPr lang="zh-CN" altLang="en-US" b="1" dirty="0">
                <a:solidFill>
                  <a:srgbClr val="FF0000"/>
                </a:solidFill>
              </a:rPr>
              <a:t> </a:t>
            </a:r>
            <a:r>
              <a:rPr lang="en-US" altLang="zh-CN" b="1" dirty="0">
                <a:solidFill>
                  <a:srgbClr val="FF0000"/>
                </a:solidFill>
              </a:rPr>
              <a:t>interface</a:t>
            </a:r>
            <a:endParaRPr lang="en-US" b="1" dirty="0">
              <a:solidFill>
                <a:srgbClr val="FF0000"/>
              </a:solidFill>
            </a:endParaRPr>
          </a:p>
        </p:txBody>
      </p:sp>
      <p:sp>
        <p:nvSpPr>
          <p:cNvPr id="10" name="TextBox 9">
            <a:extLst>
              <a:ext uri="{FF2B5EF4-FFF2-40B4-BE49-F238E27FC236}">
                <a16:creationId xmlns:a16="http://schemas.microsoft.com/office/drawing/2014/main" id="{AB3983A0-56E7-654A-B449-47F778B15425}"/>
              </a:ext>
            </a:extLst>
          </p:cNvPr>
          <p:cNvSpPr txBox="1"/>
          <p:nvPr/>
        </p:nvSpPr>
        <p:spPr>
          <a:xfrm>
            <a:off x="2307918" y="4648200"/>
            <a:ext cx="4528163" cy="523220"/>
          </a:xfrm>
          <a:prstGeom prst="rect">
            <a:avLst/>
          </a:prstGeom>
          <a:noFill/>
        </p:spPr>
        <p:txBody>
          <a:bodyPr wrap="none" rtlCol="0">
            <a:spAutoFit/>
          </a:bodyPr>
          <a:lstStyle/>
          <a:p>
            <a:r>
              <a:rPr lang="en-US" altLang="zh-CN" sz="2800" dirty="0"/>
              <a:t>Achievement</a:t>
            </a:r>
            <a:r>
              <a:rPr lang="zh-CN" altLang="en-US" sz="2800" dirty="0"/>
              <a:t> </a:t>
            </a:r>
            <a:r>
              <a:rPr lang="en-US" altLang="zh-CN" sz="2800" dirty="0"/>
              <a:t>Introduction</a:t>
            </a:r>
            <a:r>
              <a:rPr lang="zh-CN" altLang="en-US" sz="2800" dirty="0"/>
              <a:t> </a:t>
            </a:r>
            <a:endParaRPr lang="en-US" sz="2800" dirty="0"/>
          </a:p>
        </p:txBody>
      </p:sp>
      <p:pic>
        <p:nvPicPr>
          <p:cNvPr id="4" name="图片 3">
            <a:extLst>
              <a:ext uri="{FF2B5EF4-FFF2-40B4-BE49-F238E27FC236}">
                <a16:creationId xmlns:a16="http://schemas.microsoft.com/office/drawing/2014/main" id="{BFD0F4D6-3257-4216-AA62-B93DF121E7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64809"/>
            <a:ext cx="9144000" cy="2948777"/>
          </a:xfrm>
          <a:prstGeom prst="rect">
            <a:avLst/>
          </a:prstGeom>
        </p:spPr>
      </p:pic>
    </p:spTree>
    <p:extLst>
      <p:ext uri="{BB962C8B-B14F-4D97-AF65-F5344CB8AC3E}">
        <p14:creationId xmlns:p14="http://schemas.microsoft.com/office/powerpoint/2010/main" val="27678505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3871" y="-76200"/>
            <a:ext cx="7772400" cy="1609344"/>
          </a:xfrm>
        </p:spPr>
        <p:txBody>
          <a:bodyPr/>
          <a:lstStyle/>
          <a:p>
            <a:r>
              <a:rPr lang="en-US" altLang="zh-CN" b="1" dirty="0">
                <a:solidFill>
                  <a:srgbClr val="FF0000"/>
                </a:solidFill>
              </a:rPr>
              <a:t>Mockup</a:t>
            </a:r>
            <a:r>
              <a:rPr lang="zh-CN" altLang="en-US" b="1" dirty="0">
                <a:solidFill>
                  <a:srgbClr val="FF0000"/>
                </a:solidFill>
              </a:rPr>
              <a:t> </a:t>
            </a:r>
            <a:r>
              <a:rPr lang="en-US" altLang="zh-CN" b="1" dirty="0">
                <a:solidFill>
                  <a:srgbClr val="FF0000"/>
                </a:solidFill>
              </a:rPr>
              <a:t>interface</a:t>
            </a:r>
            <a:endParaRPr lang="en-US" b="1" dirty="0">
              <a:solidFill>
                <a:srgbClr val="FF0000"/>
              </a:solidFill>
            </a:endParaRPr>
          </a:p>
        </p:txBody>
      </p:sp>
      <p:pic>
        <p:nvPicPr>
          <p:cNvPr id="7" name="内容占位符 4">
            <a:extLst>
              <a:ext uri="{FF2B5EF4-FFF2-40B4-BE49-F238E27FC236}">
                <a16:creationId xmlns:a16="http://schemas.microsoft.com/office/drawing/2014/main" id="{044C7F0E-16D4-4FF0-B6B1-F20DB59F3B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 y="1737838"/>
            <a:ext cx="6264794" cy="3798615"/>
          </a:xfrm>
          <a:prstGeom prst="rect">
            <a:avLst/>
          </a:prstGeom>
        </p:spPr>
      </p:pic>
      <p:sp>
        <p:nvSpPr>
          <p:cNvPr id="8" name="TextBox 5">
            <a:extLst>
              <a:ext uri="{FF2B5EF4-FFF2-40B4-BE49-F238E27FC236}">
                <a16:creationId xmlns:a16="http://schemas.microsoft.com/office/drawing/2014/main" id="{90A89522-199D-4BEC-B584-961F4CDC4639}"/>
              </a:ext>
            </a:extLst>
          </p:cNvPr>
          <p:cNvSpPr txBox="1"/>
          <p:nvPr/>
        </p:nvSpPr>
        <p:spPr>
          <a:xfrm>
            <a:off x="3427771" y="5638800"/>
            <a:ext cx="2284600" cy="523220"/>
          </a:xfrm>
          <a:prstGeom prst="rect">
            <a:avLst/>
          </a:prstGeom>
          <a:noFill/>
        </p:spPr>
        <p:txBody>
          <a:bodyPr wrap="none" rtlCol="0">
            <a:spAutoFit/>
          </a:bodyPr>
          <a:lstStyle/>
          <a:p>
            <a:pPr algn="ctr"/>
            <a:r>
              <a:rPr lang="en-US" altLang="zh-CN" sz="2800" dirty="0"/>
              <a:t>Visualization</a:t>
            </a:r>
            <a:endParaRPr lang="en-US" sz="2800" dirty="0"/>
          </a:p>
        </p:txBody>
      </p:sp>
      <p:sp>
        <p:nvSpPr>
          <p:cNvPr id="9" name="TextBox 5">
            <a:extLst>
              <a:ext uri="{FF2B5EF4-FFF2-40B4-BE49-F238E27FC236}">
                <a16:creationId xmlns:a16="http://schemas.microsoft.com/office/drawing/2014/main" id="{879DF5A1-FE3E-4752-AD2D-4D8B1BC993A2}"/>
              </a:ext>
            </a:extLst>
          </p:cNvPr>
          <p:cNvSpPr txBox="1"/>
          <p:nvPr/>
        </p:nvSpPr>
        <p:spPr>
          <a:xfrm>
            <a:off x="683871" y="1112271"/>
            <a:ext cx="7490064" cy="523220"/>
          </a:xfrm>
          <a:prstGeom prst="rect">
            <a:avLst/>
          </a:prstGeom>
          <a:noFill/>
        </p:spPr>
        <p:txBody>
          <a:bodyPr wrap="none" rtlCol="0">
            <a:spAutoFit/>
          </a:bodyPr>
          <a:lstStyle/>
          <a:p>
            <a:r>
              <a:rPr lang="en-US" altLang="zh-CN" sz="2800" dirty="0"/>
              <a:t>Variation of giraffe numbers on each camera</a:t>
            </a:r>
            <a:endParaRPr lang="en-US" sz="2800" dirty="0"/>
          </a:p>
        </p:txBody>
      </p:sp>
    </p:spTree>
    <p:extLst>
      <p:ext uri="{BB962C8B-B14F-4D97-AF65-F5344CB8AC3E}">
        <p14:creationId xmlns:p14="http://schemas.microsoft.com/office/powerpoint/2010/main" val="3038365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3871" y="-76200"/>
            <a:ext cx="7772400" cy="1609344"/>
          </a:xfrm>
        </p:spPr>
        <p:txBody>
          <a:bodyPr/>
          <a:lstStyle/>
          <a:p>
            <a:r>
              <a:rPr lang="en-US" altLang="zh-CN" b="1" dirty="0">
                <a:solidFill>
                  <a:srgbClr val="FF0000"/>
                </a:solidFill>
              </a:rPr>
              <a:t>Mockup</a:t>
            </a:r>
            <a:r>
              <a:rPr lang="zh-CN" altLang="en-US" b="1" dirty="0">
                <a:solidFill>
                  <a:srgbClr val="FF0000"/>
                </a:solidFill>
              </a:rPr>
              <a:t> </a:t>
            </a:r>
            <a:r>
              <a:rPr lang="en-US" altLang="zh-CN" b="1" dirty="0">
                <a:solidFill>
                  <a:srgbClr val="FF0000"/>
                </a:solidFill>
              </a:rPr>
              <a:t>interface</a:t>
            </a:r>
            <a:endParaRPr lang="en-US" b="1" dirty="0">
              <a:solidFill>
                <a:srgbClr val="FF0000"/>
              </a:solidFill>
            </a:endParaRPr>
          </a:p>
        </p:txBody>
      </p:sp>
      <p:sp>
        <p:nvSpPr>
          <p:cNvPr id="8" name="TextBox 5">
            <a:extLst>
              <a:ext uri="{FF2B5EF4-FFF2-40B4-BE49-F238E27FC236}">
                <a16:creationId xmlns:a16="http://schemas.microsoft.com/office/drawing/2014/main" id="{90A89522-199D-4BEC-B584-961F4CDC4639}"/>
              </a:ext>
            </a:extLst>
          </p:cNvPr>
          <p:cNvSpPr txBox="1"/>
          <p:nvPr/>
        </p:nvSpPr>
        <p:spPr>
          <a:xfrm>
            <a:off x="3427771" y="6207728"/>
            <a:ext cx="2284600" cy="523220"/>
          </a:xfrm>
          <a:prstGeom prst="rect">
            <a:avLst/>
          </a:prstGeom>
          <a:noFill/>
        </p:spPr>
        <p:txBody>
          <a:bodyPr wrap="none" rtlCol="0">
            <a:spAutoFit/>
          </a:bodyPr>
          <a:lstStyle/>
          <a:p>
            <a:pPr algn="ctr"/>
            <a:r>
              <a:rPr lang="en-US" altLang="zh-CN" sz="2800" dirty="0"/>
              <a:t>Visualization</a:t>
            </a:r>
            <a:endParaRPr lang="en-US" sz="2800" dirty="0"/>
          </a:p>
        </p:txBody>
      </p:sp>
      <p:sp>
        <p:nvSpPr>
          <p:cNvPr id="9" name="TextBox 5">
            <a:extLst>
              <a:ext uri="{FF2B5EF4-FFF2-40B4-BE49-F238E27FC236}">
                <a16:creationId xmlns:a16="http://schemas.microsoft.com/office/drawing/2014/main" id="{879DF5A1-FE3E-4752-AD2D-4D8B1BC993A2}"/>
              </a:ext>
            </a:extLst>
          </p:cNvPr>
          <p:cNvSpPr txBox="1"/>
          <p:nvPr/>
        </p:nvSpPr>
        <p:spPr>
          <a:xfrm>
            <a:off x="683871" y="1112271"/>
            <a:ext cx="7648953" cy="523220"/>
          </a:xfrm>
          <a:prstGeom prst="rect">
            <a:avLst/>
          </a:prstGeom>
          <a:noFill/>
        </p:spPr>
        <p:txBody>
          <a:bodyPr wrap="none" rtlCol="0">
            <a:spAutoFit/>
          </a:bodyPr>
          <a:lstStyle/>
          <a:p>
            <a:r>
              <a:rPr lang="en-US" altLang="zh-CN" sz="2800" dirty="0"/>
              <a:t>Floating tendency based on camera locations</a:t>
            </a:r>
            <a:endParaRPr lang="en-US" sz="2800" dirty="0"/>
          </a:p>
        </p:txBody>
      </p:sp>
      <p:pic>
        <p:nvPicPr>
          <p:cNvPr id="4" name="图片 3">
            <a:extLst>
              <a:ext uri="{FF2B5EF4-FFF2-40B4-BE49-F238E27FC236}">
                <a16:creationId xmlns:a16="http://schemas.microsoft.com/office/drawing/2014/main" id="{A4F1305C-F994-43F4-9DA4-CFA6E8A5C5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7934" y="1635491"/>
            <a:ext cx="6600825" cy="4610100"/>
          </a:xfrm>
          <a:prstGeom prst="rect">
            <a:avLst/>
          </a:prstGeom>
        </p:spPr>
      </p:pic>
    </p:spTree>
    <p:extLst>
      <p:ext uri="{BB962C8B-B14F-4D97-AF65-F5344CB8AC3E}">
        <p14:creationId xmlns:p14="http://schemas.microsoft.com/office/powerpoint/2010/main" val="10777524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3871" y="-76200"/>
            <a:ext cx="7772400" cy="1609344"/>
          </a:xfrm>
        </p:spPr>
        <p:txBody>
          <a:bodyPr/>
          <a:lstStyle/>
          <a:p>
            <a:r>
              <a:rPr lang="en-US" altLang="zh-CN" b="1" dirty="0">
                <a:solidFill>
                  <a:srgbClr val="FF0000"/>
                </a:solidFill>
              </a:rPr>
              <a:t>Mockup</a:t>
            </a:r>
            <a:r>
              <a:rPr lang="zh-CN" altLang="en-US" b="1" dirty="0">
                <a:solidFill>
                  <a:srgbClr val="FF0000"/>
                </a:solidFill>
              </a:rPr>
              <a:t> </a:t>
            </a:r>
            <a:r>
              <a:rPr lang="en-US" altLang="zh-CN" b="1" dirty="0">
                <a:solidFill>
                  <a:srgbClr val="FF0000"/>
                </a:solidFill>
              </a:rPr>
              <a:t>interface</a:t>
            </a:r>
            <a:endParaRPr lang="en-US" b="1" dirty="0">
              <a:solidFill>
                <a:srgbClr val="FF0000"/>
              </a:solidFill>
            </a:endParaRPr>
          </a:p>
        </p:txBody>
      </p:sp>
      <p:sp>
        <p:nvSpPr>
          <p:cNvPr id="8" name="TextBox 5">
            <a:extLst>
              <a:ext uri="{FF2B5EF4-FFF2-40B4-BE49-F238E27FC236}">
                <a16:creationId xmlns:a16="http://schemas.microsoft.com/office/drawing/2014/main" id="{90A89522-199D-4BEC-B584-961F4CDC4639}"/>
              </a:ext>
            </a:extLst>
          </p:cNvPr>
          <p:cNvSpPr txBox="1"/>
          <p:nvPr/>
        </p:nvSpPr>
        <p:spPr>
          <a:xfrm>
            <a:off x="3427771" y="6207728"/>
            <a:ext cx="2284600" cy="523220"/>
          </a:xfrm>
          <a:prstGeom prst="rect">
            <a:avLst/>
          </a:prstGeom>
          <a:noFill/>
        </p:spPr>
        <p:txBody>
          <a:bodyPr wrap="none" rtlCol="0">
            <a:spAutoFit/>
          </a:bodyPr>
          <a:lstStyle/>
          <a:p>
            <a:pPr algn="ctr"/>
            <a:r>
              <a:rPr lang="en-US" altLang="zh-CN" sz="2800" dirty="0"/>
              <a:t>Visualization</a:t>
            </a:r>
            <a:endParaRPr lang="en-US" sz="2800" dirty="0"/>
          </a:p>
        </p:txBody>
      </p:sp>
      <p:sp>
        <p:nvSpPr>
          <p:cNvPr id="9" name="TextBox 5">
            <a:extLst>
              <a:ext uri="{FF2B5EF4-FFF2-40B4-BE49-F238E27FC236}">
                <a16:creationId xmlns:a16="http://schemas.microsoft.com/office/drawing/2014/main" id="{879DF5A1-FE3E-4752-AD2D-4D8B1BC993A2}"/>
              </a:ext>
            </a:extLst>
          </p:cNvPr>
          <p:cNvSpPr txBox="1"/>
          <p:nvPr/>
        </p:nvSpPr>
        <p:spPr>
          <a:xfrm>
            <a:off x="744319" y="1112271"/>
            <a:ext cx="7866641" cy="523220"/>
          </a:xfrm>
          <a:prstGeom prst="rect">
            <a:avLst/>
          </a:prstGeom>
          <a:noFill/>
        </p:spPr>
        <p:txBody>
          <a:bodyPr wrap="none" rtlCol="0">
            <a:spAutoFit/>
          </a:bodyPr>
          <a:lstStyle/>
          <a:p>
            <a:r>
              <a:rPr lang="en-US" altLang="zh-CN" sz="2800" dirty="0"/>
              <a:t>Giraffe population thermodynamic distribution</a:t>
            </a:r>
            <a:endParaRPr lang="en-US" sz="2800" dirty="0"/>
          </a:p>
        </p:txBody>
      </p:sp>
      <p:pic>
        <p:nvPicPr>
          <p:cNvPr id="6" name="Picture 4">
            <a:extLst>
              <a:ext uri="{FF2B5EF4-FFF2-40B4-BE49-F238E27FC236}">
                <a16:creationId xmlns:a16="http://schemas.microsoft.com/office/drawing/2014/main" id="{F9369E38-6E23-4E90-85CF-F740AABBB21B}"/>
              </a:ext>
            </a:extLst>
          </p:cNvPr>
          <p:cNvPicPr>
            <a:picLocks noChangeAspect="1"/>
          </p:cNvPicPr>
          <p:nvPr/>
        </p:nvPicPr>
        <p:blipFill rotWithShape="1">
          <a:blip r:embed="rId2">
            <a:extLst>
              <a:ext uri="{28A0092B-C50C-407E-A947-70E740481C1C}">
                <a14:useLocalDpi xmlns:a14="http://schemas.microsoft.com/office/drawing/2010/main" val="0"/>
              </a:ext>
            </a:extLst>
          </a:blip>
          <a:srcRect t="7798" r="-31"/>
          <a:stretch/>
        </p:blipFill>
        <p:spPr>
          <a:xfrm>
            <a:off x="1383182" y="1728267"/>
            <a:ext cx="6250329" cy="4443933"/>
          </a:xfrm>
          <a:prstGeom prst="rect">
            <a:avLst/>
          </a:prstGeom>
        </p:spPr>
      </p:pic>
    </p:spTree>
    <p:extLst>
      <p:ext uri="{BB962C8B-B14F-4D97-AF65-F5344CB8AC3E}">
        <p14:creationId xmlns:p14="http://schemas.microsoft.com/office/powerpoint/2010/main" val="24029072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3871" y="-76200"/>
            <a:ext cx="7772400" cy="1609344"/>
          </a:xfrm>
        </p:spPr>
        <p:txBody>
          <a:bodyPr/>
          <a:lstStyle/>
          <a:p>
            <a:r>
              <a:rPr lang="en-US" altLang="zh-CN" b="1" dirty="0">
                <a:solidFill>
                  <a:srgbClr val="FF0000"/>
                </a:solidFill>
              </a:rPr>
              <a:t>Mockup</a:t>
            </a:r>
            <a:r>
              <a:rPr lang="zh-CN" altLang="en-US" b="1" dirty="0">
                <a:solidFill>
                  <a:srgbClr val="FF0000"/>
                </a:solidFill>
              </a:rPr>
              <a:t> </a:t>
            </a:r>
            <a:r>
              <a:rPr lang="en-US" altLang="zh-CN" b="1" dirty="0">
                <a:solidFill>
                  <a:srgbClr val="FF0000"/>
                </a:solidFill>
              </a:rPr>
              <a:t>interface</a:t>
            </a:r>
            <a:endParaRPr lang="en-US" b="1" dirty="0">
              <a:solidFill>
                <a:srgbClr val="FF0000"/>
              </a:solidFill>
            </a:endParaRPr>
          </a:p>
        </p:txBody>
      </p:sp>
      <p:pic>
        <p:nvPicPr>
          <p:cNvPr id="5" name="Content Placeholder 4">
            <a:extLst>
              <a:ext uri="{FF2B5EF4-FFF2-40B4-BE49-F238E27FC236}">
                <a16:creationId xmlns:a16="http://schemas.microsoft.com/office/drawing/2014/main" id="{8808E8E2-B7EC-B34C-AB39-D29330586B7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990600"/>
            <a:ext cx="9144000" cy="4114800"/>
          </a:xfrm>
        </p:spPr>
      </p:pic>
      <p:sp>
        <p:nvSpPr>
          <p:cNvPr id="6" name="TextBox 5">
            <a:extLst>
              <a:ext uri="{FF2B5EF4-FFF2-40B4-BE49-F238E27FC236}">
                <a16:creationId xmlns:a16="http://schemas.microsoft.com/office/drawing/2014/main" id="{41B20497-4C6D-BA47-B37B-2A4FED313210}"/>
              </a:ext>
            </a:extLst>
          </p:cNvPr>
          <p:cNvSpPr txBox="1"/>
          <p:nvPr/>
        </p:nvSpPr>
        <p:spPr>
          <a:xfrm>
            <a:off x="2483442" y="5105400"/>
            <a:ext cx="4173258" cy="523220"/>
          </a:xfrm>
          <a:prstGeom prst="rect">
            <a:avLst/>
          </a:prstGeom>
          <a:noFill/>
        </p:spPr>
        <p:txBody>
          <a:bodyPr wrap="none" rtlCol="0">
            <a:spAutoFit/>
          </a:bodyPr>
          <a:lstStyle/>
          <a:p>
            <a:r>
              <a:rPr lang="en-US" sz="2800" dirty="0"/>
              <a:t>Up</a:t>
            </a:r>
            <a:r>
              <a:rPr lang="en-US" altLang="zh-CN" sz="2800" dirty="0"/>
              <a:t>load</a:t>
            </a:r>
            <a:r>
              <a:rPr lang="zh-CN" altLang="en-US" sz="2800" dirty="0"/>
              <a:t> </a:t>
            </a:r>
            <a:r>
              <a:rPr lang="en-US" altLang="zh-CN" sz="2800" dirty="0"/>
              <a:t>the</a:t>
            </a:r>
            <a:r>
              <a:rPr lang="zh-CN" altLang="en-US" sz="2800" dirty="0"/>
              <a:t> </a:t>
            </a:r>
            <a:r>
              <a:rPr lang="en-US" altLang="zh-CN" sz="2800" dirty="0"/>
              <a:t>picture</a:t>
            </a:r>
            <a:r>
              <a:rPr lang="zh-CN" altLang="en-US" sz="2800" dirty="0"/>
              <a:t> </a:t>
            </a:r>
            <a:r>
              <a:rPr lang="en-US" altLang="zh-CN" sz="2800" dirty="0"/>
              <a:t>here.</a:t>
            </a:r>
            <a:endParaRPr lang="en-US" sz="2800" dirty="0"/>
          </a:p>
        </p:txBody>
      </p:sp>
    </p:spTree>
    <p:extLst>
      <p:ext uri="{BB962C8B-B14F-4D97-AF65-F5344CB8AC3E}">
        <p14:creationId xmlns:p14="http://schemas.microsoft.com/office/powerpoint/2010/main" val="20829573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1" name="Shape 431"/>
          <p:cNvSpPr/>
          <p:nvPr/>
        </p:nvSpPr>
        <p:spPr>
          <a:xfrm>
            <a:off x="4958405" y="1138365"/>
            <a:ext cx="1061396" cy="685514"/>
          </a:xfrm>
          <a:prstGeom prst="rect">
            <a:avLst/>
          </a:prstGeom>
          <a:solidFill>
            <a:schemeClr val="accent3">
              <a:lumOff val="44000"/>
            </a:schemeClr>
          </a:solidFill>
          <a:ln w="25400">
            <a:solidFill>
              <a:schemeClr val="accent1"/>
            </a:solidFill>
          </a:ln>
          <a:effectLst>
            <a:outerShdw blurRad="38100" dist="23000" dir="5400000" rotWithShape="0">
              <a:srgbClr val="000000">
                <a:alpha val="35000"/>
              </a:srgbClr>
            </a:outerShdw>
          </a:effectLst>
        </p:spPr>
        <p:txBody>
          <a:bodyPr lIns="45719" rIns="45719" anchor="ctr"/>
          <a:lstStyle/>
          <a:p>
            <a:endParaRPr/>
          </a:p>
        </p:txBody>
      </p:sp>
      <p:sp>
        <p:nvSpPr>
          <p:cNvPr id="432" name="Shape 432"/>
          <p:cNvSpPr>
            <a:spLocks noGrp="1"/>
          </p:cNvSpPr>
          <p:nvPr>
            <p:ph type="title"/>
          </p:nvPr>
        </p:nvSpPr>
        <p:spPr>
          <a:xfrm>
            <a:off x="457199" y="257279"/>
            <a:ext cx="8229601" cy="808039"/>
          </a:xfrm>
          <a:prstGeom prst="rect">
            <a:avLst/>
          </a:prstGeom>
        </p:spPr>
        <p:txBody>
          <a:bodyPr>
            <a:normAutofit/>
          </a:bodyPr>
          <a:lstStyle/>
          <a:p>
            <a:r>
              <a:rPr b="1" dirty="0">
                <a:solidFill>
                  <a:srgbClr val="FF0000"/>
                </a:solidFill>
              </a:rPr>
              <a:t>System Architecture</a:t>
            </a:r>
          </a:p>
        </p:txBody>
      </p:sp>
      <p:sp>
        <p:nvSpPr>
          <p:cNvPr id="433" name="Shape 433"/>
          <p:cNvSpPr/>
          <p:nvPr/>
        </p:nvSpPr>
        <p:spPr>
          <a:xfrm>
            <a:off x="2738120" y="2076131"/>
            <a:ext cx="2341404" cy="769939"/>
          </a:xfrm>
          <a:prstGeom prst="rect">
            <a:avLst/>
          </a:prstGeom>
          <a:solidFill>
            <a:schemeClr val="accent3">
              <a:lumOff val="44000"/>
            </a:schemeClr>
          </a:solidFill>
          <a:ln w="38100">
            <a:solidFill>
              <a:srgbClr val="7EAFFF"/>
            </a:solidFill>
          </a:ln>
          <a:effectLst>
            <a:outerShdw blurRad="38100" dist="20000" dir="5400000" rotWithShape="0">
              <a:srgbClr val="000000">
                <a:alpha val="38000"/>
              </a:srgbClr>
            </a:outerShdw>
          </a:effectLst>
          <a:extLst>
            <a:ext uri="{C572A759-6A51-4108-AA02-DFA0A04FC94B}">
              <ma14:wrappingTextBoxFlag xmlns:ma14="http://schemas.microsoft.com/office/mac/drawingml/2011/main" xmlns="" val="1"/>
            </a:ext>
          </a:extLst>
        </p:spPr>
        <p:txBody>
          <a:bodyPr lIns="45719" rIns="45719" anchor="ctr"/>
          <a:lstStyle>
            <a:lvl1pPr algn="ctr"/>
          </a:lstStyle>
          <a:p>
            <a:r>
              <a:rPr lang="en-US" dirty="0"/>
              <a:t>Web Page</a:t>
            </a:r>
            <a:endParaRPr dirty="0"/>
          </a:p>
        </p:txBody>
      </p:sp>
      <p:sp>
        <p:nvSpPr>
          <p:cNvPr id="434" name="Shape 434"/>
          <p:cNvSpPr/>
          <p:nvPr/>
        </p:nvSpPr>
        <p:spPr>
          <a:xfrm>
            <a:off x="5146039" y="1307781"/>
            <a:ext cx="721361" cy="376240"/>
          </a:xfrm>
          <a:prstGeom prst="rect">
            <a:avLst/>
          </a:prstGeom>
          <a:gradFill>
            <a:gsLst>
              <a:gs pos="0">
                <a:srgbClr val="9EB0B2"/>
              </a:gs>
              <a:gs pos="80000">
                <a:srgbClr val="D0E8EA"/>
              </a:gs>
              <a:gs pos="100000">
                <a:srgbClr val="D0E9EC"/>
              </a:gs>
            </a:gsLst>
            <a:lin ang="16200000"/>
          </a:gradFill>
          <a:ln>
            <a:solidFill>
              <a:srgbClr val="D4E8EA"/>
            </a:solidFill>
          </a:ln>
          <a:effectLst>
            <a:outerShdw blurRad="38100" dist="23000" dir="5400000" rotWithShape="0">
              <a:srgbClr val="000000">
                <a:alpha val="35000"/>
              </a:srgbClr>
            </a:outerShdw>
          </a:effectLst>
          <a:extLst>
            <a:ext uri="{C572A759-6A51-4108-AA02-DFA0A04FC94B}">
              <ma14:wrappingTextBoxFlag xmlns:ma14="http://schemas.microsoft.com/office/mac/drawingml/2011/main" xmlns="" val="1"/>
            </a:ext>
          </a:extLst>
        </p:spPr>
        <p:txBody>
          <a:bodyPr lIns="45719" rIns="45719" anchor="ctr"/>
          <a:lstStyle>
            <a:lvl1pPr algn="ctr">
              <a:defRPr sz="1800">
                <a:solidFill>
                  <a:schemeClr val="accent2">
                    <a:lumOff val="-8000"/>
                  </a:schemeClr>
                </a:solidFill>
              </a:defRPr>
            </a:lvl1pPr>
          </a:lstStyle>
          <a:p>
            <a:r>
              <a:rPr dirty="0"/>
              <a:t>users</a:t>
            </a:r>
          </a:p>
        </p:txBody>
      </p:sp>
      <p:sp>
        <p:nvSpPr>
          <p:cNvPr id="438" name="Shape 438"/>
          <p:cNvSpPr/>
          <p:nvPr/>
        </p:nvSpPr>
        <p:spPr>
          <a:xfrm flipH="1">
            <a:off x="4446080" y="1440180"/>
            <a:ext cx="520959" cy="520959"/>
          </a:xfrm>
          <a:prstGeom prst="line">
            <a:avLst/>
          </a:prstGeom>
          <a:ln w="25400">
            <a:solidFill>
              <a:schemeClr val="accent5"/>
            </a:solidFill>
            <a:tailEnd type="triangle"/>
          </a:ln>
          <a:effectLst>
            <a:outerShdw blurRad="38100" dist="20000" dir="5400000" rotWithShape="0">
              <a:srgbClr val="000000">
                <a:alpha val="38000"/>
              </a:srgbClr>
            </a:outerShdw>
          </a:effectLst>
        </p:spPr>
        <p:txBody>
          <a:bodyPr lIns="45719" rIns="45719"/>
          <a:lstStyle/>
          <a:p>
            <a:endParaRPr dirty="0"/>
          </a:p>
        </p:txBody>
      </p:sp>
      <p:sp>
        <p:nvSpPr>
          <p:cNvPr id="439" name="Shape 439"/>
          <p:cNvSpPr/>
          <p:nvPr/>
        </p:nvSpPr>
        <p:spPr>
          <a:xfrm>
            <a:off x="457200" y="1947842"/>
            <a:ext cx="1158042" cy="1026518"/>
          </a:xfrm>
          <a:prstGeom prst="rect">
            <a:avLst/>
          </a:prstGeom>
          <a:ln>
            <a:solidFill>
              <a:schemeClr val="accent2">
                <a:lumOff val="-8000"/>
              </a:schemeClr>
            </a:solidFill>
          </a:ln>
          <a:extLst>
            <a:ext uri="{C572A759-6A51-4108-AA02-DFA0A04FC94B}">
              <ma14:wrappingTextBoxFlag xmlns:ma14="http://schemas.microsoft.com/office/mac/drawingml/2011/main" xmlns="" val="1"/>
            </a:ext>
          </a:extLst>
        </p:spPr>
        <p:txBody>
          <a:bodyPr lIns="45719" rIns="45719" anchor="ctr"/>
          <a:lstStyle/>
          <a:p>
            <a:pPr algn="ctr">
              <a:defRPr sz="1800" i="1"/>
            </a:pPr>
            <a:r>
              <a:rPr lang="en-US" altLang="zh-CN" dirty="0"/>
              <a:t>HTML</a:t>
            </a:r>
            <a:endParaRPr dirty="0"/>
          </a:p>
          <a:p>
            <a:pPr algn="ctr">
              <a:defRPr sz="1800" i="1"/>
            </a:pPr>
            <a:r>
              <a:rPr lang="en-US" altLang="zh-CN" dirty="0"/>
              <a:t>CSS</a:t>
            </a:r>
            <a:endParaRPr dirty="0"/>
          </a:p>
          <a:p>
            <a:pPr algn="ctr">
              <a:defRPr sz="1800" i="1"/>
            </a:pPr>
            <a:r>
              <a:rPr lang="en-US" altLang="zh-CN" dirty="0"/>
              <a:t>JavaScript</a:t>
            </a:r>
            <a:endParaRPr dirty="0"/>
          </a:p>
        </p:txBody>
      </p:sp>
      <p:sp>
        <p:nvSpPr>
          <p:cNvPr id="440" name="Shape 440"/>
          <p:cNvSpPr/>
          <p:nvPr/>
        </p:nvSpPr>
        <p:spPr>
          <a:xfrm>
            <a:off x="1631434" y="2461100"/>
            <a:ext cx="1076207" cy="1"/>
          </a:xfrm>
          <a:prstGeom prst="line">
            <a:avLst/>
          </a:prstGeom>
          <a:ln w="25400">
            <a:solidFill>
              <a:schemeClr val="accent5"/>
            </a:solidFill>
            <a:tailEnd type="triangle"/>
          </a:ln>
          <a:effectLst>
            <a:outerShdw blurRad="38100" dist="20000" dir="5400000" rotWithShape="0">
              <a:srgbClr val="000000">
                <a:alpha val="38000"/>
              </a:srgbClr>
            </a:outerShdw>
          </a:effectLst>
        </p:spPr>
        <p:txBody>
          <a:bodyPr lIns="45719" rIns="45719"/>
          <a:lstStyle/>
          <a:p>
            <a:endParaRPr/>
          </a:p>
        </p:txBody>
      </p:sp>
      <p:sp>
        <p:nvSpPr>
          <p:cNvPr id="441" name="Shape 441"/>
          <p:cNvSpPr/>
          <p:nvPr/>
        </p:nvSpPr>
        <p:spPr>
          <a:xfrm>
            <a:off x="2708937" y="3773860"/>
            <a:ext cx="2341404" cy="769939"/>
          </a:xfrm>
          <a:prstGeom prst="rect">
            <a:avLst/>
          </a:prstGeom>
          <a:solidFill>
            <a:schemeClr val="accent3">
              <a:lumOff val="44000"/>
            </a:schemeClr>
          </a:solidFill>
          <a:ln w="38100">
            <a:solidFill>
              <a:srgbClr val="EF230B"/>
            </a:solidFill>
          </a:ln>
          <a:effectLst>
            <a:outerShdw blurRad="38100" dist="20000" dir="5400000" rotWithShape="0">
              <a:srgbClr val="000000">
                <a:alpha val="38000"/>
              </a:srgbClr>
            </a:outerShdw>
          </a:effectLst>
          <a:extLst>
            <a:ext uri="{C572A759-6A51-4108-AA02-DFA0A04FC94B}">
              <ma14:wrappingTextBoxFlag xmlns:ma14="http://schemas.microsoft.com/office/mac/drawingml/2011/main" xmlns="" val="1"/>
            </a:ext>
          </a:extLst>
        </p:spPr>
        <p:txBody>
          <a:bodyPr lIns="45719" rIns="45719" anchor="ctr"/>
          <a:lstStyle>
            <a:lvl1pPr algn="ctr"/>
          </a:lstStyle>
          <a:p>
            <a:r>
              <a:t>Server</a:t>
            </a:r>
          </a:p>
        </p:txBody>
      </p:sp>
      <p:sp>
        <p:nvSpPr>
          <p:cNvPr id="442" name="Shape 442"/>
          <p:cNvSpPr/>
          <p:nvPr/>
        </p:nvSpPr>
        <p:spPr>
          <a:xfrm>
            <a:off x="560613" y="3645571"/>
            <a:ext cx="1025446" cy="1026518"/>
          </a:xfrm>
          <a:prstGeom prst="rect">
            <a:avLst/>
          </a:prstGeom>
          <a:ln>
            <a:solidFill>
              <a:schemeClr val="accent2">
                <a:lumOff val="-8000"/>
              </a:schemeClr>
            </a:solidFill>
          </a:ln>
          <a:extLst>
            <a:ext uri="{C572A759-6A51-4108-AA02-DFA0A04FC94B}">
              <ma14:wrappingTextBoxFlag xmlns:ma14="http://schemas.microsoft.com/office/mac/drawingml/2011/main" xmlns="" val="1"/>
            </a:ext>
          </a:extLst>
        </p:spPr>
        <p:txBody>
          <a:bodyPr lIns="45719" rIns="45719" anchor="ctr"/>
          <a:lstStyle/>
          <a:p>
            <a:pPr algn="ctr">
              <a:defRPr sz="1800" i="1"/>
            </a:pPr>
            <a:r>
              <a:rPr dirty="0"/>
              <a:t>Linux</a:t>
            </a:r>
          </a:p>
          <a:p>
            <a:pPr algn="ctr">
              <a:defRPr sz="1800" i="1"/>
            </a:pPr>
            <a:r>
              <a:rPr dirty="0"/>
              <a:t>Apache</a:t>
            </a:r>
          </a:p>
          <a:p>
            <a:pPr algn="ctr">
              <a:defRPr sz="1800" i="1"/>
            </a:pPr>
            <a:r>
              <a:rPr dirty="0"/>
              <a:t>P</a:t>
            </a:r>
            <a:r>
              <a:rPr lang="en-US" altLang="zh-CN" dirty="0"/>
              <a:t>ython</a:t>
            </a:r>
            <a:r>
              <a:rPr dirty="0"/>
              <a:t> </a:t>
            </a:r>
          </a:p>
        </p:txBody>
      </p:sp>
      <p:sp>
        <p:nvSpPr>
          <p:cNvPr id="443" name="Shape 443"/>
          <p:cNvSpPr/>
          <p:nvPr/>
        </p:nvSpPr>
        <p:spPr>
          <a:xfrm>
            <a:off x="1602251" y="4158829"/>
            <a:ext cx="1076207" cy="1"/>
          </a:xfrm>
          <a:prstGeom prst="line">
            <a:avLst/>
          </a:prstGeom>
          <a:ln w="25400">
            <a:solidFill>
              <a:schemeClr val="accent5"/>
            </a:solidFill>
            <a:tailEnd type="triangle"/>
          </a:ln>
          <a:effectLst>
            <a:outerShdw blurRad="38100" dist="20000" dir="5400000" rotWithShape="0">
              <a:srgbClr val="000000">
                <a:alpha val="38000"/>
              </a:srgbClr>
            </a:outerShdw>
          </a:effectLst>
        </p:spPr>
        <p:txBody>
          <a:bodyPr lIns="45719" rIns="45719"/>
          <a:lstStyle/>
          <a:p>
            <a:endParaRPr/>
          </a:p>
        </p:txBody>
      </p:sp>
      <p:sp>
        <p:nvSpPr>
          <p:cNvPr id="444" name="Shape 444"/>
          <p:cNvSpPr/>
          <p:nvPr/>
        </p:nvSpPr>
        <p:spPr>
          <a:xfrm>
            <a:off x="2738119" y="5545129"/>
            <a:ext cx="2341405" cy="769939"/>
          </a:xfrm>
          <a:prstGeom prst="rect">
            <a:avLst/>
          </a:prstGeom>
          <a:solidFill>
            <a:schemeClr val="accent3">
              <a:lumOff val="44000"/>
            </a:schemeClr>
          </a:solidFill>
          <a:ln w="38100">
            <a:solidFill>
              <a:srgbClr val="30A449"/>
            </a:solidFill>
          </a:ln>
          <a:effectLst>
            <a:outerShdw blurRad="38100" dist="20000" dir="5400000" rotWithShape="0">
              <a:srgbClr val="000000">
                <a:alpha val="38000"/>
              </a:srgbClr>
            </a:outerShdw>
          </a:effectLst>
          <a:extLst>
            <a:ext uri="{C572A759-6A51-4108-AA02-DFA0A04FC94B}">
              <ma14:wrappingTextBoxFlag xmlns:ma14="http://schemas.microsoft.com/office/mac/drawingml/2011/main" xmlns="" val="1"/>
            </a:ext>
          </a:extLst>
        </p:spPr>
        <p:txBody>
          <a:bodyPr lIns="45719" rIns="45719" anchor="ctr"/>
          <a:lstStyle>
            <a:lvl1pPr algn="ctr"/>
          </a:lstStyle>
          <a:p>
            <a:r>
              <a:t>Data</a:t>
            </a:r>
          </a:p>
        </p:txBody>
      </p:sp>
      <p:sp>
        <p:nvSpPr>
          <p:cNvPr id="445" name="Shape 445"/>
          <p:cNvSpPr/>
          <p:nvPr/>
        </p:nvSpPr>
        <p:spPr>
          <a:xfrm flipV="1">
            <a:off x="5066678" y="4988263"/>
            <a:ext cx="1138283" cy="884666"/>
          </a:xfrm>
          <a:prstGeom prst="line">
            <a:avLst/>
          </a:prstGeom>
          <a:ln w="25400">
            <a:solidFill>
              <a:schemeClr val="accent5"/>
            </a:solidFill>
            <a:tailEnd type="triangle"/>
          </a:ln>
          <a:effectLst>
            <a:outerShdw blurRad="38100" dist="20000" dir="5400000" rotWithShape="0">
              <a:srgbClr val="000000">
                <a:alpha val="38000"/>
              </a:srgbClr>
            </a:outerShdw>
          </a:effectLst>
        </p:spPr>
        <p:txBody>
          <a:bodyPr lIns="45719" rIns="45719"/>
          <a:lstStyle/>
          <a:p>
            <a:endParaRPr/>
          </a:p>
        </p:txBody>
      </p:sp>
      <p:sp>
        <p:nvSpPr>
          <p:cNvPr id="446" name="Shape 446"/>
          <p:cNvSpPr/>
          <p:nvPr/>
        </p:nvSpPr>
        <p:spPr>
          <a:xfrm rot="16200000">
            <a:off x="4023152" y="4884738"/>
            <a:ext cx="825321" cy="376229"/>
          </a:xfrm>
          <a:prstGeom prst="leftRightArrow">
            <a:avLst>
              <a:gd name="adj1" fmla="val 40224"/>
              <a:gd name="adj2" fmla="val 48548"/>
            </a:avLst>
          </a:prstGeom>
          <a:gradFill>
            <a:gsLst>
              <a:gs pos="0">
                <a:srgbClr val="9EB0B2"/>
              </a:gs>
              <a:gs pos="80000">
                <a:srgbClr val="D0E8EA"/>
              </a:gs>
              <a:gs pos="100000">
                <a:srgbClr val="D0E9EC"/>
              </a:gs>
            </a:gsLst>
            <a:path>
              <a:fillToRect l="50000" t="101000" r="50000" b="-1000"/>
            </a:path>
          </a:gradFill>
          <a:ln>
            <a:solidFill>
              <a:schemeClr val="accent2">
                <a:lumOff val="-8000"/>
              </a:schemeClr>
            </a:solidFill>
          </a:ln>
          <a:effectLst>
            <a:outerShdw blurRad="38100" dist="23000" dir="5400000" rotWithShape="0">
              <a:srgbClr val="000000">
                <a:alpha val="35000"/>
              </a:srgbClr>
            </a:outerShdw>
          </a:effectLst>
        </p:spPr>
        <p:txBody>
          <a:bodyPr lIns="45719" rIns="45719" anchor="ctr"/>
          <a:lstStyle/>
          <a:p>
            <a:pPr>
              <a:defRPr>
                <a:solidFill>
                  <a:schemeClr val="accent3">
                    <a:lumOff val="44000"/>
                  </a:schemeClr>
                </a:solidFill>
              </a:defRPr>
            </a:pPr>
            <a:endParaRPr/>
          </a:p>
        </p:txBody>
      </p:sp>
      <p:sp>
        <p:nvSpPr>
          <p:cNvPr id="447" name="Shape 447"/>
          <p:cNvSpPr/>
          <p:nvPr/>
        </p:nvSpPr>
        <p:spPr>
          <a:xfrm rot="16200000">
            <a:off x="4036556" y="3121851"/>
            <a:ext cx="798514" cy="376229"/>
          </a:xfrm>
          <a:prstGeom prst="leftRightArrow">
            <a:avLst>
              <a:gd name="adj1" fmla="val 40224"/>
              <a:gd name="adj2" fmla="val 48548"/>
            </a:avLst>
          </a:prstGeom>
          <a:gradFill>
            <a:gsLst>
              <a:gs pos="0">
                <a:srgbClr val="9EB0B2"/>
              </a:gs>
              <a:gs pos="80000">
                <a:srgbClr val="D0E8EA"/>
              </a:gs>
              <a:gs pos="100000">
                <a:srgbClr val="D0E9EC"/>
              </a:gs>
            </a:gsLst>
            <a:path>
              <a:fillToRect l="50000" t="101000" r="50000" b="-1000"/>
            </a:path>
          </a:gradFill>
          <a:ln>
            <a:solidFill>
              <a:schemeClr val="accent2">
                <a:lumOff val="-8000"/>
              </a:schemeClr>
            </a:solidFill>
          </a:ln>
          <a:effectLst>
            <a:outerShdw blurRad="38100" dist="23000" dir="5400000" rotWithShape="0">
              <a:srgbClr val="000000">
                <a:alpha val="35000"/>
              </a:srgbClr>
            </a:outerShdw>
          </a:effectLst>
        </p:spPr>
        <p:txBody>
          <a:bodyPr lIns="45719" rIns="45719" anchor="ctr"/>
          <a:lstStyle/>
          <a:p>
            <a:pPr>
              <a:defRPr>
                <a:solidFill>
                  <a:schemeClr val="accent3">
                    <a:lumOff val="44000"/>
                  </a:schemeClr>
                </a:solidFill>
              </a:defRPr>
            </a:pPr>
            <a:endParaRPr/>
          </a:p>
        </p:txBody>
      </p:sp>
      <p:sp>
        <p:nvSpPr>
          <p:cNvPr id="448" name="Shape 448"/>
          <p:cNvSpPr/>
          <p:nvPr/>
        </p:nvSpPr>
        <p:spPr>
          <a:xfrm>
            <a:off x="6240179" y="4615186"/>
            <a:ext cx="2369980" cy="509196"/>
          </a:xfrm>
          <a:prstGeom prst="rect">
            <a:avLst/>
          </a:prstGeom>
          <a:gradFill>
            <a:gsLst>
              <a:gs pos="0">
                <a:srgbClr val="9EB0B2"/>
              </a:gs>
              <a:gs pos="80000">
                <a:srgbClr val="D0E8EA"/>
              </a:gs>
              <a:gs pos="100000">
                <a:srgbClr val="D0E9EC"/>
              </a:gs>
            </a:gsLst>
            <a:path>
              <a:fillToRect l="51625" t="122625" r="48374" b="-22625"/>
            </a:path>
          </a:gradFill>
          <a:ln>
            <a:solidFill>
              <a:srgbClr val="D4E8EA"/>
            </a:solidFill>
          </a:ln>
          <a:effectLst>
            <a:outerShdw blurRad="38100" dist="23000" dir="5400000" rotWithShape="0">
              <a:srgbClr val="000000">
                <a:alpha val="35000"/>
              </a:srgbClr>
            </a:outerShdw>
          </a:effectLst>
          <a:extLst>
            <a:ext uri="{C572A759-6A51-4108-AA02-DFA0A04FC94B}">
              <ma14:wrappingTextBoxFlag xmlns:ma14="http://schemas.microsoft.com/office/mac/drawingml/2011/main" xmlns="" val="1"/>
            </a:ext>
          </a:extLst>
        </p:spPr>
        <p:txBody>
          <a:bodyPr lIns="45719" rIns="45719" anchor="ctr"/>
          <a:lstStyle>
            <a:lvl1pPr algn="ctr">
              <a:defRPr sz="1800">
                <a:solidFill>
                  <a:schemeClr val="accent2">
                    <a:lumOff val="-8000"/>
                  </a:schemeClr>
                </a:solidFill>
              </a:defRPr>
            </a:lvl1pPr>
          </a:lstStyle>
          <a:p>
            <a:r>
              <a:rPr dirty="0"/>
              <a:t>Images</a:t>
            </a:r>
          </a:p>
        </p:txBody>
      </p:sp>
      <p:sp>
        <p:nvSpPr>
          <p:cNvPr id="449" name="Shape 449"/>
          <p:cNvSpPr/>
          <p:nvPr/>
        </p:nvSpPr>
        <p:spPr>
          <a:xfrm>
            <a:off x="5058948" y="5961029"/>
            <a:ext cx="1146013" cy="1"/>
          </a:xfrm>
          <a:prstGeom prst="line">
            <a:avLst/>
          </a:prstGeom>
          <a:ln w="25400">
            <a:solidFill>
              <a:schemeClr val="accent5"/>
            </a:solidFill>
            <a:tailEnd type="triangle"/>
          </a:ln>
          <a:effectLst>
            <a:outerShdw blurRad="38100" dist="20000" dir="5400000" rotWithShape="0">
              <a:srgbClr val="000000">
                <a:alpha val="38000"/>
              </a:srgbClr>
            </a:outerShdw>
          </a:effectLst>
        </p:spPr>
        <p:txBody>
          <a:bodyPr lIns="45719" rIns="45719"/>
          <a:lstStyle/>
          <a:p>
            <a:endParaRPr/>
          </a:p>
        </p:txBody>
      </p:sp>
      <p:sp>
        <p:nvSpPr>
          <p:cNvPr id="450" name="Shape 450"/>
          <p:cNvSpPr/>
          <p:nvPr/>
        </p:nvSpPr>
        <p:spPr>
          <a:xfrm>
            <a:off x="6240179" y="5675501"/>
            <a:ext cx="2369980" cy="509196"/>
          </a:xfrm>
          <a:prstGeom prst="rect">
            <a:avLst/>
          </a:prstGeom>
          <a:gradFill>
            <a:gsLst>
              <a:gs pos="0">
                <a:srgbClr val="9EB0B2"/>
              </a:gs>
              <a:gs pos="80000">
                <a:srgbClr val="D0E8EA"/>
              </a:gs>
              <a:gs pos="100000">
                <a:srgbClr val="D0E9EC"/>
              </a:gs>
            </a:gsLst>
            <a:path>
              <a:fillToRect l="51625" t="122625" r="48374" b="-22625"/>
            </a:path>
          </a:gradFill>
          <a:ln>
            <a:solidFill>
              <a:srgbClr val="D4E8EA"/>
            </a:solidFill>
          </a:ln>
          <a:effectLst>
            <a:outerShdw blurRad="38100" dist="23000" dir="5400000" rotWithShape="0">
              <a:srgbClr val="000000">
                <a:alpha val="35000"/>
              </a:srgbClr>
            </a:outerShdw>
          </a:effectLst>
          <a:extLst>
            <a:ext uri="{C572A759-6A51-4108-AA02-DFA0A04FC94B}">
              <ma14:wrappingTextBoxFlag xmlns:ma14="http://schemas.microsoft.com/office/mac/drawingml/2011/main" xmlns="" val="1"/>
            </a:ext>
          </a:extLst>
        </p:spPr>
        <p:txBody>
          <a:bodyPr lIns="45719" rIns="45719" anchor="ctr"/>
          <a:lstStyle>
            <a:lvl1pPr algn="ctr">
              <a:defRPr sz="1800">
                <a:solidFill>
                  <a:schemeClr val="accent2">
                    <a:lumOff val="-8000"/>
                  </a:schemeClr>
                </a:solidFill>
              </a:defRPr>
            </a:lvl1pPr>
          </a:lstStyle>
          <a:p>
            <a:r>
              <a:rPr dirty="0" err="1"/>
              <a:t>Mysql</a:t>
            </a:r>
            <a:r>
              <a:rPr dirty="0"/>
              <a:t> Database</a:t>
            </a:r>
          </a:p>
        </p:txBody>
      </p:sp>
      <p:sp>
        <p:nvSpPr>
          <p:cNvPr id="451" name="Shape 451"/>
          <p:cNvSpPr/>
          <p:nvPr/>
        </p:nvSpPr>
        <p:spPr>
          <a:xfrm>
            <a:off x="3168122" y="1452507"/>
            <a:ext cx="1518747" cy="369332"/>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sz="1800" i="1">
                <a:solidFill>
                  <a:srgbClr val="FF5C63"/>
                </a:solidFill>
              </a:defRPr>
            </a:lvl1pPr>
          </a:lstStyle>
          <a:p>
            <a:r>
              <a:rPr lang="en-US" altLang="zh-CN" dirty="0"/>
              <a:t>I</a:t>
            </a:r>
            <a:r>
              <a:rPr lang="en-US" dirty="0"/>
              <a:t>NTERACTIVE</a:t>
            </a:r>
          </a:p>
        </p:txBody>
      </p:sp>
      <p:sp>
        <p:nvSpPr>
          <p:cNvPr id="452" name="Shape 452"/>
          <p:cNvSpPr/>
          <p:nvPr/>
        </p:nvSpPr>
        <p:spPr>
          <a:xfrm>
            <a:off x="2651018" y="3143015"/>
            <a:ext cx="1718866" cy="369332"/>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sz="1800" i="1">
                <a:solidFill>
                  <a:srgbClr val="FF5C63"/>
                </a:solidFill>
              </a:defRPr>
            </a:lvl1pPr>
          </a:lstStyle>
          <a:p>
            <a:r>
              <a:rPr lang="en-US" dirty="0"/>
              <a:t>VISUALIZATION</a:t>
            </a:r>
          </a:p>
        </p:txBody>
      </p:sp>
      <p:sp>
        <p:nvSpPr>
          <p:cNvPr id="453" name="Shape 453"/>
          <p:cNvSpPr/>
          <p:nvPr/>
        </p:nvSpPr>
        <p:spPr>
          <a:xfrm>
            <a:off x="3045439" y="4897521"/>
            <a:ext cx="1097927" cy="369332"/>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sz="1800" i="1">
                <a:solidFill>
                  <a:srgbClr val="FF5C63"/>
                </a:solidFill>
              </a:defRPr>
            </a:lvl1pPr>
          </a:lstStyle>
          <a:p>
            <a:r>
              <a:rPr lang="en-US" dirty="0"/>
              <a:t>ANALYSIS</a:t>
            </a:r>
          </a:p>
        </p:txBody>
      </p:sp>
    </p:spTree>
    <p:extLst>
      <p:ext uri="{BB962C8B-B14F-4D97-AF65-F5344CB8AC3E}">
        <p14:creationId xmlns:p14="http://schemas.microsoft.com/office/powerpoint/2010/main" val="2831203600"/>
      </p:ext>
    </p:extLst>
  </p:cSld>
  <p:clrMapOvr>
    <a:masterClrMapping/>
  </p:clrMapOvr>
  <p:transition spd="slow"/>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3871" y="-76200"/>
            <a:ext cx="7772400" cy="1609344"/>
          </a:xfrm>
        </p:spPr>
        <p:txBody>
          <a:bodyPr/>
          <a:lstStyle/>
          <a:p>
            <a:r>
              <a:rPr lang="en-US" b="1" dirty="0">
                <a:solidFill>
                  <a:srgbClr val="FF0000"/>
                </a:solidFill>
              </a:rPr>
              <a:t>Project Outline</a:t>
            </a:r>
          </a:p>
        </p:txBody>
      </p:sp>
      <p:sp>
        <p:nvSpPr>
          <p:cNvPr id="3" name="Content Placeholder 2"/>
          <p:cNvSpPr>
            <a:spLocks noGrp="1"/>
          </p:cNvSpPr>
          <p:nvPr>
            <p:ph idx="1"/>
          </p:nvPr>
        </p:nvSpPr>
        <p:spPr>
          <a:xfrm>
            <a:off x="681942" y="1219200"/>
            <a:ext cx="7700058" cy="5334000"/>
          </a:xfrm>
        </p:spPr>
        <p:txBody>
          <a:bodyPr>
            <a:normAutofit/>
          </a:bodyPr>
          <a:lstStyle/>
          <a:p>
            <a:pPr>
              <a:defRPr>
                <a:solidFill>
                  <a:srgbClr val="000000"/>
                </a:solidFill>
              </a:defRPr>
            </a:pPr>
            <a:r>
              <a:rPr lang="en-US" altLang="zh-CN" sz="3200" b="1" dirty="0"/>
              <a:t>Motivation</a:t>
            </a:r>
            <a:endParaRPr lang="en-US" sz="3200" b="1" dirty="0"/>
          </a:p>
          <a:p>
            <a:pPr>
              <a:defRPr>
                <a:solidFill>
                  <a:srgbClr val="000000"/>
                </a:solidFill>
              </a:defRPr>
            </a:pPr>
            <a:r>
              <a:rPr lang="en-US" altLang="zh-CN" sz="3200" b="1" dirty="0"/>
              <a:t>System</a:t>
            </a:r>
            <a:r>
              <a:rPr lang="zh-CN" altLang="en-US" sz="3200" b="1" dirty="0"/>
              <a:t> </a:t>
            </a:r>
            <a:r>
              <a:rPr lang="en-US" altLang="zh-CN" sz="3200" b="1" dirty="0"/>
              <a:t>Overview</a:t>
            </a:r>
            <a:endParaRPr lang="en-US" sz="3200" b="1" dirty="0"/>
          </a:p>
          <a:p>
            <a:pPr>
              <a:defRPr>
                <a:solidFill>
                  <a:srgbClr val="000000"/>
                </a:solidFill>
              </a:defRPr>
            </a:pPr>
            <a:r>
              <a:rPr lang="en-US" sz="3200" b="1" dirty="0"/>
              <a:t>Mockup Interface</a:t>
            </a:r>
          </a:p>
          <a:p>
            <a:pPr>
              <a:defRPr>
                <a:solidFill>
                  <a:srgbClr val="000000"/>
                </a:solidFill>
              </a:defRPr>
            </a:pPr>
            <a:r>
              <a:rPr lang="en-US" sz="3200" b="1" dirty="0"/>
              <a:t>System Architecture</a:t>
            </a:r>
          </a:p>
          <a:p>
            <a:pPr>
              <a:defRPr>
                <a:solidFill>
                  <a:srgbClr val="000000"/>
                </a:solidFill>
              </a:defRPr>
            </a:pPr>
            <a:r>
              <a:rPr lang="en-US" sz="3200" b="1" dirty="0"/>
              <a:t>Division of Labor &amp;</a:t>
            </a:r>
            <a:r>
              <a:rPr lang="en-US" altLang="zh-CN" sz="3200" b="1" dirty="0"/>
              <a:t>Project</a:t>
            </a:r>
            <a:r>
              <a:rPr lang="zh-CN" altLang="en-US" sz="3200" b="1" dirty="0"/>
              <a:t> </a:t>
            </a:r>
            <a:r>
              <a:rPr lang="en-US" sz="3200" b="1" dirty="0"/>
              <a:t>Timeline</a:t>
            </a:r>
          </a:p>
          <a:p>
            <a:pPr>
              <a:defRPr>
                <a:solidFill>
                  <a:srgbClr val="000000"/>
                </a:solidFill>
              </a:defRPr>
            </a:pPr>
            <a:r>
              <a:rPr lang="en-US" sz="3200" b="1" dirty="0"/>
              <a:t>Fu</a:t>
            </a:r>
            <a:r>
              <a:rPr lang="en-US" altLang="zh-CN" sz="3200" b="1" dirty="0"/>
              <a:t>ture</a:t>
            </a:r>
            <a:r>
              <a:rPr lang="zh-CN" altLang="en-US" sz="3200" b="1" dirty="0"/>
              <a:t> </a:t>
            </a:r>
            <a:r>
              <a:rPr lang="en-US" altLang="zh-CN" sz="3200" b="1" dirty="0"/>
              <a:t>Work</a:t>
            </a:r>
          </a:p>
          <a:p>
            <a:r>
              <a:rPr lang="en-US" sz="3200" b="1" dirty="0"/>
              <a:t>References/Resources</a:t>
            </a:r>
          </a:p>
          <a:p>
            <a:r>
              <a:rPr lang="en-US" sz="3200" b="1" dirty="0"/>
              <a:t>Acknowledgements</a:t>
            </a:r>
          </a:p>
          <a:p>
            <a:pPr>
              <a:defRPr>
                <a:solidFill>
                  <a:srgbClr val="000000"/>
                </a:solidFill>
              </a:defRPr>
            </a:pPr>
            <a:endParaRPr lang="en-US" sz="3200" b="1" dirty="0"/>
          </a:p>
        </p:txBody>
      </p:sp>
    </p:spTree>
    <p:extLst>
      <p:ext uri="{BB962C8B-B14F-4D97-AF65-F5344CB8AC3E}">
        <p14:creationId xmlns:p14="http://schemas.microsoft.com/office/powerpoint/2010/main" val="3061598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3870" y="-76200"/>
            <a:ext cx="8002929" cy="1609344"/>
          </a:xfrm>
        </p:spPr>
        <p:txBody>
          <a:bodyPr/>
          <a:lstStyle/>
          <a:p>
            <a:pPr>
              <a:defRPr>
                <a:solidFill>
                  <a:srgbClr val="000000"/>
                </a:solidFill>
              </a:defRPr>
            </a:pPr>
            <a:r>
              <a:rPr lang="en-US" sz="4400" b="1" dirty="0">
                <a:solidFill>
                  <a:srgbClr val="FF0000"/>
                </a:solidFill>
              </a:rPr>
              <a:t>Division of Labor &amp;</a:t>
            </a:r>
            <a:r>
              <a:rPr lang="en-US" altLang="zh-CN" sz="4400" b="1" dirty="0">
                <a:solidFill>
                  <a:srgbClr val="FF0000"/>
                </a:solidFill>
              </a:rPr>
              <a:t>Project</a:t>
            </a:r>
            <a:r>
              <a:rPr lang="zh-CN" altLang="en-US" sz="4400" b="1" dirty="0">
                <a:solidFill>
                  <a:srgbClr val="FF0000"/>
                </a:solidFill>
              </a:rPr>
              <a:t> </a:t>
            </a:r>
            <a:r>
              <a:rPr lang="en-US" sz="4400" b="1" dirty="0">
                <a:solidFill>
                  <a:srgbClr val="FF0000"/>
                </a:solidFill>
              </a:rPr>
              <a:t>Timeline</a:t>
            </a:r>
          </a:p>
        </p:txBody>
      </p:sp>
      <p:sp>
        <p:nvSpPr>
          <p:cNvPr id="3" name="Content Placeholder 2"/>
          <p:cNvSpPr>
            <a:spLocks noGrp="1"/>
          </p:cNvSpPr>
          <p:nvPr>
            <p:ph idx="1"/>
          </p:nvPr>
        </p:nvSpPr>
        <p:spPr>
          <a:xfrm>
            <a:off x="681942" y="1219200"/>
            <a:ext cx="7772400" cy="5334000"/>
          </a:xfrm>
        </p:spPr>
        <p:txBody>
          <a:bodyPr>
            <a:normAutofit lnSpcReduction="10000"/>
          </a:bodyPr>
          <a:lstStyle/>
          <a:p>
            <a:pPr>
              <a:lnSpc>
                <a:spcPct val="150000"/>
              </a:lnSpc>
              <a:buClr>
                <a:srgbClr val="FF5C63"/>
              </a:buClr>
              <a:buChar char="✦"/>
              <a:defRPr>
                <a:solidFill>
                  <a:srgbClr val="000000"/>
                </a:solidFill>
              </a:defRPr>
            </a:pPr>
            <a:r>
              <a:rPr lang="en-US" sz="2800" dirty="0"/>
              <a:t>W1 - 3:   Decided &amp; Wrote the project proposal. </a:t>
            </a:r>
          </a:p>
          <a:p>
            <a:pPr>
              <a:lnSpc>
                <a:spcPct val="150000"/>
              </a:lnSpc>
              <a:buClr>
                <a:srgbClr val="FF5C63"/>
              </a:buClr>
              <a:buChar char="✦"/>
              <a:defRPr>
                <a:solidFill>
                  <a:srgbClr val="000000"/>
                </a:solidFill>
              </a:defRPr>
            </a:pPr>
            <a:r>
              <a:rPr lang="en-US" sz="2800" dirty="0"/>
              <a:t>W4 - 6:   </a:t>
            </a:r>
            <a:r>
              <a:rPr lang="en-US" altLang="zh-CN" sz="2800" dirty="0"/>
              <a:t>Design</a:t>
            </a:r>
            <a:r>
              <a:rPr lang="zh-CN" altLang="en-US" sz="2800" dirty="0"/>
              <a:t> </a:t>
            </a:r>
            <a:r>
              <a:rPr lang="en-US" altLang="zh-CN" sz="2800" dirty="0"/>
              <a:t>Algorithms</a:t>
            </a:r>
            <a:r>
              <a:rPr lang="zh-CN" altLang="en-US" sz="2800" dirty="0"/>
              <a:t> </a:t>
            </a:r>
            <a:r>
              <a:rPr lang="en-US" sz="2800" dirty="0"/>
              <a:t>&amp;</a:t>
            </a:r>
            <a:r>
              <a:rPr lang="zh-CN" altLang="en-US" sz="2800" dirty="0"/>
              <a:t> </a:t>
            </a:r>
            <a:r>
              <a:rPr lang="en-US" altLang="zh-CN" sz="2800" dirty="0"/>
              <a:t>Train</a:t>
            </a:r>
            <a:r>
              <a:rPr lang="zh-CN" altLang="en-US" sz="2800" dirty="0"/>
              <a:t> </a:t>
            </a:r>
            <a:r>
              <a:rPr lang="en-US" altLang="zh-CN" sz="2800" dirty="0"/>
              <a:t>Models</a:t>
            </a:r>
            <a:r>
              <a:rPr lang="en-US" sz="2800" dirty="0"/>
              <a:t> </a:t>
            </a:r>
          </a:p>
          <a:p>
            <a:pPr>
              <a:lnSpc>
                <a:spcPct val="150000"/>
              </a:lnSpc>
              <a:buClr>
                <a:srgbClr val="FF5C63"/>
              </a:buClr>
              <a:buChar char="✦"/>
              <a:defRPr>
                <a:solidFill>
                  <a:srgbClr val="000000"/>
                </a:solidFill>
              </a:defRPr>
            </a:pPr>
            <a:r>
              <a:rPr lang="en-US" sz="2800" dirty="0"/>
              <a:t>W7 - 9:   UI design &amp; Webpage development</a:t>
            </a:r>
          </a:p>
          <a:p>
            <a:pPr marL="1714500" lvl="3" indent="-342900">
              <a:lnSpc>
                <a:spcPct val="150000"/>
              </a:lnSpc>
              <a:buSzPct val="50000"/>
              <a:buChar char="★"/>
              <a:defRPr>
                <a:solidFill>
                  <a:srgbClr val="000000"/>
                </a:solidFill>
              </a:defRPr>
            </a:pPr>
            <a:r>
              <a:rPr lang="en-US" altLang="zh-CN" sz="2000" dirty="0" err="1"/>
              <a:t>Chengyuan</a:t>
            </a:r>
            <a:r>
              <a:rPr lang="zh-CN" altLang="en-US" sz="2000" dirty="0"/>
              <a:t> </a:t>
            </a:r>
            <a:r>
              <a:rPr lang="en-US" altLang="zh-CN" sz="2000" dirty="0"/>
              <a:t>Deng</a:t>
            </a:r>
            <a:r>
              <a:rPr lang="en-US" sz="2000" dirty="0"/>
              <a:t> (</a:t>
            </a:r>
            <a:r>
              <a:rPr lang="en-US" altLang="zh-CN" sz="2000" dirty="0"/>
              <a:t>Front</a:t>
            </a:r>
            <a:r>
              <a:rPr lang="zh-CN" altLang="en-US" sz="2000" dirty="0"/>
              <a:t> </a:t>
            </a:r>
            <a:r>
              <a:rPr lang="en-US" altLang="zh-CN" sz="2000" dirty="0"/>
              <a:t>web</a:t>
            </a:r>
            <a:r>
              <a:rPr lang="zh-CN" altLang="en-US" sz="2000" dirty="0"/>
              <a:t> </a:t>
            </a:r>
            <a:r>
              <a:rPr lang="en-US" altLang="zh-CN" sz="2000" dirty="0"/>
              <a:t>page</a:t>
            </a:r>
            <a:r>
              <a:rPr lang="en-US" sz="2000" dirty="0"/>
              <a:t>)</a:t>
            </a:r>
          </a:p>
          <a:p>
            <a:pPr marL="1714500" lvl="3" indent="-342900">
              <a:lnSpc>
                <a:spcPct val="150000"/>
              </a:lnSpc>
              <a:buSzPct val="50000"/>
              <a:buChar char="★"/>
              <a:defRPr>
                <a:solidFill>
                  <a:srgbClr val="000000"/>
                </a:solidFill>
              </a:defRPr>
            </a:pPr>
            <a:r>
              <a:rPr lang="en-US" altLang="zh-CN" sz="2000" dirty="0"/>
              <a:t>Xiao</a:t>
            </a:r>
            <a:r>
              <a:rPr lang="zh-CN" altLang="en-US" sz="2000" dirty="0"/>
              <a:t> </a:t>
            </a:r>
            <a:r>
              <a:rPr lang="en-US" altLang="zh-CN" sz="2000" dirty="0"/>
              <a:t>Liu</a:t>
            </a:r>
            <a:r>
              <a:rPr lang="en-US" sz="2000" dirty="0"/>
              <a:t>(</a:t>
            </a:r>
            <a:r>
              <a:rPr lang="en-US" altLang="zh-CN" sz="2000" dirty="0"/>
              <a:t>Back</a:t>
            </a:r>
            <a:r>
              <a:rPr lang="zh-CN" altLang="en-US" sz="2000" dirty="0"/>
              <a:t> </a:t>
            </a:r>
            <a:r>
              <a:rPr lang="en-US" altLang="zh-CN" sz="2000" dirty="0"/>
              <a:t>end</a:t>
            </a:r>
            <a:r>
              <a:rPr lang="zh-CN" altLang="en-US" sz="2000" dirty="0"/>
              <a:t> </a:t>
            </a:r>
            <a:r>
              <a:rPr lang="en-US" altLang="zh-CN" sz="2000" dirty="0"/>
              <a:t>scripts</a:t>
            </a:r>
            <a:r>
              <a:rPr lang="en-US" sz="2000" dirty="0"/>
              <a:t>)</a:t>
            </a:r>
          </a:p>
          <a:p>
            <a:pPr marL="1714500" lvl="3" indent="-342900">
              <a:lnSpc>
                <a:spcPct val="150000"/>
              </a:lnSpc>
              <a:buSzPct val="50000"/>
              <a:buChar char="★"/>
              <a:defRPr>
                <a:solidFill>
                  <a:srgbClr val="000000"/>
                </a:solidFill>
              </a:defRPr>
            </a:pPr>
            <a:r>
              <a:rPr lang="en-US" altLang="zh-CN" sz="2000" dirty="0" err="1"/>
              <a:t>Jiapeng</a:t>
            </a:r>
            <a:r>
              <a:rPr lang="zh-CN" altLang="en-US" sz="2000" dirty="0"/>
              <a:t> </a:t>
            </a:r>
            <a:r>
              <a:rPr lang="en-US" altLang="zh-CN" sz="2000" dirty="0"/>
              <a:t>Zhang</a:t>
            </a:r>
            <a:r>
              <a:rPr lang="en-US" sz="2000" dirty="0"/>
              <a:t>(</a:t>
            </a:r>
            <a:r>
              <a:rPr lang="en-US" altLang="zh-CN" sz="2000" dirty="0"/>
              <a:t>Algorithms</a:t>
            </a:r>
            <a:r>
              <a:rPr lang="zh-CN" altLang="en-US" sz="2000" dirty="0"/>
              <a:t> </a:t>
            </a:r>
            <a:r>
              <a:rPr lang="en-US" altLang="zh-CN" sz="2000" dirty="0"/>
              <a:t>and</a:t>
            </a:r>
            <a:r>
              <a:rPr lang="zh-CN" altLang="en-US" sz="2000" dirty="0"/>
              <a:t> </a:t>
            </a:r>
            <a:r>
              <a:rPr lang="en-US" altLang="zh-CN" sz="2000" dirty="0"/>
              <a:t>models</a:t>
            </a:r>
            <a:r>
              <a:rPr lang="en-US" sz="2000" dirty="0"/>
              <a:t>)</a:t>
            </a:r>
          </a:p>
          <a:p>
            <a:pPr>
              <a:lnSpc>
                <a:spcPct val="150000"/>
              </a:lnSpc>
              <a:buClr>
                <a:srgbClr val="FF5C63"/>
              </a:buClr>
              <a:buChar char="✦"/>
              <a:defRPr>
                <a:solidFill>
                  <a:srgbClr val="000000"/>
                </a:solidFill>
              </a:defRPr>
            </a:pPr>
            <a:r>
              <a:rPr lang="en-US" sz="2800" dirty="0"/>
              <a:t>W8 -10: Integration &amp; Write-up</a:t>
            </a:r>
          </a:p>
          <a:p>
            <a:pPr>
              <a:defRPr>
                <a:solidFill>
                  <a:srgbClr val="000000"/>
                </a:solidFill>
              </a:defRPr>
            </a:pPr>
            <a:endParaRPr lang="en-US" sz="3200" dirty="0"/>
          </a:p>
        </p:txBody>
      </p:sp>
    </p:spTree>
    <p:extLst>
      <p:ext uri="{BB962C8B-B14F-4D97-AF65-F5344CB8AC3E}">
        <p14:creationId xmlns:p14="http://schemas.microsoft.com/office/powerpoint/2010/main" val="42126610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685800"/>
            <a:ext cx="3581400" cy="457200"/>
          </a:xfrm>
        </p:spPr>
        <p:txBody>
          <a:bodyPr>
            <a:noAutofit/>
          </a:bodyPr>
          <a:lstStyle/>
          <a:p>
            <a:r>
              <a:rPr lang="en-US" sz="4400" b="1" dirty="0">
                <a:solidFill>
                  <a:srgbClr val="FF0000"/>
                </a:solidFill>
              </a:rPr>
              <a:t>Future Work</a:t>
            </a:r>
            <a:r>
              <a:rPr lang="en-US" sz="4400" dirty="0">
                <a:solidFill>
                  <a:srgbClr val="FF0000"/>
                </a:solidFill>
              </a:rPr>
              <a:t>	</a:t>
            </a:r>
          </a:p>
        </p:txBody>
      </p:sp>
      <p:sp>
        <p:nvSpPr>
          <p:cNvPr id="3" name="Content Placeholder 2"/>
          <p:cNvSpPr>
            <a:spLocks noGrp="1"/>
          </p:cNvSpPr>
          <p:nvPr>
            <p:ph idx="1"/>
          </p:nvPr>
        </p:nvSpPr>
        <p:spPr>
          <a:xfrm>
            <a:off x="457200" y="1173480"/>
            <a:ext cx="7772400" cy="4693920"/>
          </a:xfrm>
        </p:spPr>
        <p:txBody>
          <a:bodyPr>
            <a:normAutofit/>
          </a:bodyPr>
          <a:lstStyle/>
          <a:p>
            <a:pPr>
              <a:buFont typeface="Arial" panose="020B0604020202020204" pitchFamily="34" charset="0"/>
              <a:buChar char="•"/>
            </a:pPr>
            <a:r>
              <a:rPr lang="en-US" sz="2800" dirty="0"/>
              <a:t>The project could be expanded by determining </a:t>
            </a:r>
            <a:r>
              <a:rPr lang="en-US" sz="2800" b="1" dirty="0"/>
              <a:t>other class projects that will benefit from our group work. </a:t>
            </a:r>
            <a:r>
              <a:rPr lang="en-US" sz="2800" b="1" dirty="0">
                <a:solidFill>
                  <a:srgbClr val="FF0000"/>
                </a:solidFill>
              </a:rPr>
              <a:t>They are</a:t>
            </a:r>
            <a:r>
              <a:rPr lang="en-US" altLang="zh-CN" sz="2800" b="1" dirty="0">
                <a:solidFill>
                  <a:srgbClr val="FF0000"/>
                </a:solidFill>
              </a:rPr>
              <a:t>:</a:t>
            </a:r>
            <a:endParaRPr lang="en-US" sz="2800" b="1" dirty="0">
              <a:solidFill>
                <a:srgbClr val="FF0000"/>
              </a:solidFill>
            </a:endParaRPr>
          </a:p>
          <a:p>
            <a:pPr>
              <a:buFont typeface="Courier New" panose="02070309020205020404" pitchFamily="49" charset="0"/>
              <a:buChar char="o"/>
            </a:pPr>
            <a:r>
              <a:rPr lang="en-US" altLang="zh-CN" sz="2800" b="1" dirty="0">
                <a:solidFill>
                  <a:srgbClr val="FF0000"/>
                </a:solidFill>
              </a:rPr>
              <a:t>Computer</a:t>
            </a:r>
            <a:r>
              <a:rPr lang="zh-CN" altLang="en-US" sz="2800" b="1" dirty="0">
                <a:solidFill>
                  <a:srgbClr val="FF0000"/>
                </a:solidFill>
              </a:rPr>
              <a:t> </a:t>
            </a:r>
            <a:r>
              <a:rPr lang="en-US" altLang="zh-CN" sz="2800" b="1" dirty="0">
                <a:solidFill>
                  <a:srgbClr val="FF0000"/>
                </a:solidFill>
              </a:rPr>
              <a:t>Vision</a:t>
            </a:r>
          </a:p>
          <a:p>
            <a:pPr>
              <a:buFont typeface="Courier New" panose="02070309020205020404" pitchFamily="49" charset="0"/>
              <a:buChar char="o"/>
            </a:pPr>
            <a:r>
              <a:rPr lang="en-US" altLang="zh-CN" sz="2800" b="1" dirty="0">
                <a:solidFill>
                  <a:srgbClr val="FF0000"/>
                </a:solidFill>
              </a:rPr>
              <a:t>Machine</a:t>
            </a:r>
            <a:r>
              <a:rPr lang="zh-CN" altLang="en-US" sz="2800" b="1" dirty="0">
                <a:solidFill>
                  <a:srgbClr val="FF0000"/>
                </a:solidFill>
              </a:rPr>
              <a:t> </a:t>
            </a:r>
            <a:r>
              <a:rPr lang="en-US" altLang="zh-CN" sz="2800" b="1" dirty="0">
                <a:solidFill>
                  <a:srgbClr val="FF0000"/>
                </a:solidFill>
              </a:rPr>
              <a:t>Learning</a:t>
            </a:r>
            <a:r>
              <a:rPr lang="zh-CN" altLang="en-US" sz="2800" b="1" dirty="0">
                <a:solidFill>
                  <a:srgbClr val="FF0000"/>
                </a:solidFill>
              </a:rPr>
              <a:t> </a:t>
            </a:r>
            <a:endParaRPr lang="en-US" altLang="zh-CN" sz="2800" b="1" dirty="0">
              <a:solidFill>
                <a:srgbClr val="FF0000"/>
              </a:solidFill>
            </a:endParaRPr>
          </a:p>
          <a:p>
            <a:pPr>
              <a:buFont typeface="Courier New" panose="02070309020205020404" pitchFamily="49" charset="0"/>
              <a:buChar char="o"/>
            </a:pPr>
            <a:r>
              <a:rPr lang="en-US" altLang="zh-CN" sz="2800" b="1" dirty="0">
                <a:solidFill>
                  <a:srgbClr val="FF0000"/>
                </a:solidFill>
              </a:rPr>
              <a:t>Artificial</a:t>
            </a:r>
            <a:r>
              <a:rPr lang="zh-CN" altLang="en-US" sz="2800" b="1" dirty="0">
                <a:solidFill>
                  <a:srgbClr val="FF0000"/>
                </a:solidFill>
              </a:rPr>
              <a:t> </a:t>
            </a:r>
            <a:r>
              <a:rPr lang="en-US" altLang="zh-CN" sz="2800" b="1" dirty="0">
                <a:solidFill>
                  <a:srgbClr val="FF0000"/>
                </a:solidFill>
              </a:rPr>
              <a:t>Intelligence</a:t>
            </a:r>
            <a:endParaRPr lang="en-US" sz="2800" b="1" dirty="0">
              <a:solidFill>
                <a:srgbClr val="FF0000"/>
              </a:solidFill>
            </a:endParaRPr>
          </a:p>
          <a:p>
            <a:pPr>
              <a:buFont typeface="Arial" panose="020B0604020202020204" pitchFamily="34" charset="0"/>
              <a:buChar char="•"/>
            </a:pPr>
            <a:r>
              <a:rPr lang="en-US" altLang="zh-CN" sz="2800" dirty="0"/>
              <a:t>We</a:t>
            </a:r>
            <a:r>
              <a:rPr lang="zh-CN" altLang="en-US" sz="2800" dirty="0"/>
              <a:t> </a:t>
            </a:r>
            <a:r>
              <a:rPr lang="en-US" altLang="zh-CN" sz="2800" dirty="0"/>
              <a:t>hope</a:t>
            </a:r>
            <a:r>
              <a:rPr lang="zh-CN" altLang="en-US" sz="2800" dirty="0"/>
              <a:t> </a:t>
            </a:r>
            <a:r>
              <a:rPr lang="en-US" altLang="zh-CN" sz="2800" dirty="0"/>
              <a:t>to</a:t>
            </a:r>
            <a:r>
              <a:rPr lang="en-US" sz="2800" dirty="0"/>
              <a:t>  recognize pictures with multiple animals and count them.</a:t>
            </a:r>
          </a:p>
          <a:p>
            <a:endParaRPr lang="en-US" sz="2800" b="1" dirty="0">
              <a:solidFill>
                <a:srgbClr val="FF0000"/>
              </a:solidFill>
            </a:endParaRPr>
          </a:p>
        </p:txBody>
      </p:sp>
    </p:spTree>
    <p:extLst>
      <p:ext uri="{BB962C8B-B14F-4D97-AF65-F5344CB8AC3E}">
        <p14:creationId xmlns:p14="http://schemas.microsoft.com/office/powerpoint/2010/main" val="33873782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685800"/>
            <a:ext cx="3581400" cy="457200"/>
          </a:xfrm>
        </p:spPr>
        <p:txBody>
          <a:bodyPr>
            <a:noAutofit/>
          </a:bodyPr>
          <a:lstStyle/>
          <a:p>
            <a:r>
              <a:rPr lang="en-US" sz="4400" b="1" dirty="0">
                <a:solidFill>
                  <a:srgbClr val="FF0000"/>
                </a:solidFill>
              </a:rPr>
              <a:t>Future Work</a:t>
            </a:r>
            <a:r>
              <a:rPr lang="en-US" sz="4400" dirty="0">
                <a:solidFill>
                  <a:srgbClr val="FF0000"/>
                </a:solidFill>
              </a:rPr>
              <a:t>	</a:t>
            </a:r>
          </a:p>
        </p:txBody>
      </p:sp>
      <p:sp>
        <p:nvSpPr>
          <p:cNvPr id="3" name="Content Placeholder 2"/>
          <p:cNvSpPr>
            <a:spLocks noGrp="1"/>
          </p:cNvSpPr>
          <p:nvPr>
            <p:ph idx="1"/>
          </p:nvPr>
        </p:nvSpPr>
        <p:spPr>
          <a:xfrm>
            <a:off x="457200" y="1173480"/>
            <a:ext cx="7772400" cy="4693920"/>
          </a:xfrm>
        </p:spPr>
        <p:txBody>
          <a:bodyPr>
            <a:normAutofit lnSpcReduction="10000"/>
          </a:bodyPr>
          <a:lstStyle/>
          <a:p>
            <a:pPr>
              <a:buFont typeface="Arial" panose="020B0604020202020204" pitchFamily="34" charset="0"/>
              <a:buChar char="•"/>
            </a:pPr>
            <a:r>
              <a:rPr lang="en-US" altLang="zh-CN" sz="2800" dirty="0"/>
              <a:t>W</a:t>
            </a:r>
            <a:r>
              <a:rPr lang="en-US" sz="2800" dirty="0"/>
              <a:t>e would eventually like for our project to become open source where users can interact differently by sharing their opinions and codes and building a community together.</a:t>
            </a:r>
          </a:p>
          <a:p>
            <a:pPr>
              <a:buFont typeface="Arial" panose="020B0604020202020204" pitchFamily="34" charset="0"/>
              <a:buChar char="•"/>
            </a:pPr>
            <a:r>
              <a:rPr lang="en-US" sz="2800" dirty="0"/>
              <a:t>We are expecting a future achievement of our application that we could eventually locate the giraffe and count the numbers together with the environmental parameters(e.g. temperature, humidity), so that we can track the status and number of giraffes and take necessary actions to protect them from endanger.</a:t>
            </a:r>
          </a:p>
        </p:txBody>
      </p:sp>
    </p:spTree>
    <p:extLst>
      <p:ext uri="{BB962C8B-B14F-4D97-AF65-F5344CB8AC3E}">
        <p14:creationId xmlns:p14="http://schemas.microsoft.com/office/powerpoint/2010/main" val="39546821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304800"/>
            <a:ext cx="2971800" cy="810768"/>
          </a:xfrm>
        </p:spPr>
        <p:txBody>
          <a:bodyPr>
            <a:normAutofit/>
          </a:bodyPr>
          <a:lstStyle/>
          <a:p>
            <a:r>
              <a:rPr lang="en-US" b="1" dirty="0">
                <a:solidFill>
                  <a:srgbClr val="FF0000"/>
                </a:solidFill>
              </a:rPr>
              <a:t>References</a:t>
            </a:r>
          </a:p>
        </p:txBody>
      </p:sp>
      <p:sp>
        <p:nvSpPr>
          <p:cNvPr id="3" name="Content Placeholder 2"/>
          <p:cNvSpPr>
            <a:spLocks noGrp="1"/>
          </p:cNvSpPr>
          <p:nvPr>
            <p:ph idx="1"/>
          </p:nvPr>
        </p:nvSpPr>
        <p:spPr>
          <a:xfrm>
            <a:off x="457200" y="838200"/>
            <a:ext cx="7620000" cy="3048000"/>
          </a:xfrm>
        </p:spPr>
        <p:txBody>
          <a:bodyPr>
            <a:normAutofit/>
          </a:bodyPr>
          <a:lstStyle/>
          <a:p>
            <a:endParaRPr lang="en-US" dirty="0"/>
          </a:p>
          <a:p>
            <a:r>
              <a:rPr lang="en-US" dirty="0"/>
              <a:t> </a:t>
            </a:r>
            <a:r>
              <a:rPr lang="en-US" dirty="0">
                <a:hlinkClick r:id="rId2"/>
              </a:rPr>
              <a:t>https://institute.sandiegozoo.org/science-blog/wildwatch-kenya-preliminary-results-field</a:t>
            </a:r>
            <a:endParaRPr lang="en-US" dirty="0"/>
          </a:p>
          <a:p>
            <a:r>
              <a:rPr lang="en-US" dirty="0">
                <a:hlinkClick r:id="rId3"/>
              </a:rPr>
              <a:t>http://www-cs.ccny.cuny.edu/~wolberg/capstone/opencv/LearningOpenCV.pdf</a:t>
            </a:r>
            <a:endParaRPr lang="en-US" dirty="0"/>
          </a:p>
          <a:p>
            <a:r>
              <a:rPr lang="en-US" dirty="0">
                <a:hlinkClick r:id="rId4"/>
              </a:rPr>
              <a:t>https://docs.fast.ai/</a:t>
            </a:r>
            <a:endParaRPr lang="en-US" dirty="0"/>
          </a:p>
          <a:p>
            <a:endParaRPr lang="en-US" dirty="0"/>
          </a:p>
          <a:p>
            <a:endParaRPr lang="en-US" dirty="0"/>
          </a:p>
          <a:p>
            <a:endParaRPr lang="en-US" dirty="0"/>
          </a:p>
        </p:txBody>
      </p:sp>
      <p:sp>
        <p:nvSpPr>
          <p:cNvPr id="5" name="Title 1"/>
          <p:cNvSpPr txBox="1">
            <a:spLocks/>
          </p:cNvSpPr>
          <p:nvPr/>
        </p:nvSpPr>
        <p:spPr>
          <a:xfrm>
            <a:off x="533400" y="3480816"/>
            <a:ext cx="2815771" cy="810768"/>
          </a:xfrm>
          <a:prstGeom prst="rect">
            <a:avLst/>
          </a:prstGeom>
        </p:spPr>
        <p:txBody>
          <a:bodyPr vert="horz" lIns="91440" tIns="45720" rIns="91440" bIns="45720" rtlCol="0" anchor="ctr">
            <a:noAutofit/>
          </a:bodyPr>
          <a:lstStyle>
            <a:lvl1pPr algn="l" defTabSz="914400" rtl="0" eaLnBrk="1" latinLnBrk="0" hangingPunct="1">
              <a:spcBef>
                <a:spcPct val="0"/>
              </a:spcBef>
              <a:buNone/>
              <a:defRPr sz="4600" kern="1200" cap="none" spc="-100" baseline="0">
                <a:ln>
                  <a:noFill/>
                </a:ln>
                <a:solidFill>
                  <a:schemeClr val="tx2"/>
                </a:solidFill>
                <a:effectLst/>
                <a:latin typeface="+mj-lt"/>
                <a:ea typeface="+mj-ea"/>
                <a:cs typeface="+mj-cs"/>
              </a:defRPr>
            </a:lvl1pPr>
          </a:lstStyle>
          <a:p>
            <a:r>
              <a:rPr lang="en-US" b="1" dirty="0">
                <a:solidFill>
                  <a:srgbClr val="FF0000"/>
                </a:solidFill>
              </a:rPr>
              <a:t>RESOURCES</a:t>
            </a:r>
          </a:p>
        </p:txBody>
      </p:sp>
      <p:sp>
        <p:nvSpPr>
          <p:cNvPr id="6" name="Content Placeholder 2"/>
          <p:cNvSpPr txBox="1">
            <a:spLocks/>
          </p:cNvSpPr>
          <p:nvPr/>
        </p:nvSpPr>
        <p:spPr>
          <a:xfrm>
            <a:off x="533400" y="4291584"/>
            <a:ext cx="7620000" cy="2414016"/>
          </a:xfrm>
          <a:prstGeom prst="rect">
            <a:avLst/>
          </a:prstGeom>
        </p:spPr>
        <p:txBody>
          <a:bodyPr vert="horz" lIns="91440" tIns="45720" rIns="91440" bIns="45720" rtlCol="0">
            <a:normAutofit/>
          </a:bodyPr>
          <a:lstStyle>
            <a:lvl1pPr marL="342900" indent="-228600" algn="l" defTabSz="914400" rtl="0" eaLnBrk="1" latinLnBrk="0" hangingPunct="1">
              <a:spcBef>
                <a:spcPct val="20000"/>
              </a:spcBef>
              <a:buClr>
                <a:schemeClr val="accent1"/>
              </a:buClr>
              <a:buFont typeface="Arial" pitchFamily="34" charset="0"/>
              <a:buChar char="•"/>
              <a:defRPr sz="2200" kern="1200">
                <a:solidFill>
                  <a:schemeClr val="tx1"/>
                </a:solidFill>
                <a:latin typeface="+mn-lt"/>
                <a:ea typeface="+mn-ea"/>
                <a:cs typeface="+mn-cs"/>
              </a:defRPr>
            </a:lvl1pPr>
            <a:lvl2pPr marL="640080" indent="-228600" algn="l" defTabSz="914400" rtl="0" eaLnBrk="1" latinLnBrk="0" hangingPunct="1">
              <a:spcBef>
                <a:spcPct val="20000"/>
              </a:spcBef>
              <a:buClr>
                <a:schemeClr val="accent2"/>
              </a:buClr>
              <a:buFont typeface="Arial" pitchFamily="34" charset="0"/>
              <a:buChar char="•"/>
              <a:defRPr sz="2000" kern="1200">
                <a:solidFill>
                  <a:schemeClr val="tx1"/>
                </a:solidFill>
                <a:latin typeface="+mn-lt"/>
                <a:ea typeface="+mn-ea"/>
                <a:cs typeface="+mn-cs"/>
              </a:defRPr>
            </a:lvl2pPr>
            <a:lvl3pPr marL="1005840" indent="-228600" algn="l" defTabSz="914400" rtl="0" eaLnBrk="1" latinLnBrk="0" hangingPunct="1">
              <a:spcBef>
                <a:spcPct val="20000"/>
              </a:spcBef>
              <a:buClr>
                <a:schemeClr val="accent3"/>
              </a:buClr>
              <a:buFont typeface="Arial" pitchFamily="34" charset="0"/>
              <a:buChar char="•"/>
              <a:defRPr sz="1800" kern="1200">
                <a:solidFill>
                  <a:schemeClr val="tx1"/>
                </a:solidFill>
                <a:latin typeface="+mn-lt"/>
                <a:ea typeface="+mn-ea"/>
                <a:cs typeface="+mn-cs"/>
              </a:defRPr>
            </a:lvl3pPr>
            <a:lvl4pPr marL="1280160" indent="-228600" algn="l" defTabSz="914400" rtl="0" eaLnBrk="1" latinLnBrk="0" hangingPunct="1">
              <a:spcBef>
                <a:spcPct val="20000"/>
              </a:spcBef>
              <a:buClr>
                <a:schemeClr val="accent4"/>
              </a:buClr>
              <a:buFont typeface="Arial" pitchFamily="34" charset="0"/>
              <a:buChar char="•"/>
              <a:defRPr sz="1600" kern="1200">
                <a:solidFill>
                  <a:schemeClr val="tx1"/>
                </a:solidFill>
                <a:latin typeface="+mn-lt"/>
                <a:ea typeface="+mn-ea"/>
                <a:cs typeface="+mn-cs"/>
              </a:defRPr>
            </a:lvl4pPr>
            <a:lvl5pPr marL="1554480" indent="-228600" algn="l" defTabSz="914400" rtl="0" eaLnBrk="1" latinLnBrk="0" hangingPunct="1">
              <a:spcBef>
                <a:spcPct val="20000"/>
              </a:spcBef>
              <a:buClr>
                <a:schemeClr val="accent5"/>
              </a:buClr>
              <a:buFont typeface="Arial" pitchFamily="34" charset="0"/>
              <a:buChar char="•"/>
              <a:defRPr sz="1400" kern="1200" baseline="0">
                <a:solidFill>
                  <a:schemeClr val="tx1"/>
                </a:solidFill>
                <a:latin typeface="+mn-lt"/>
                <a:ea typeface="+mn-ea"/>
                <a:cs typeface="+mn-cs"/>
              </a:defRPr>
            </a:lvl5pPr>
            <a:lvl6pPr marL="1737360" indent="-182880" algn="l" defTabSz="914400" rtl="0" eaLnBrk="1" latinLnBrk="0" hangingPunct="1">
              <a:spcBef>
                <a:spcPct val="20000"/>
              </a:spcBef>
              <a:buClr>
                <a:schemeClr val="accent1"/>
              </a:buClr>
              <a:buFont typeface="Arial" pitchFamily="34" charset="0"/>
              <a:buChar char="•"/>
              <a:defRPr sz="1400" kern="1200" baseline="0">
                <a:solidFill>
                  <a:schemeClr val="tx1"/>
                </a:solidFill>
                <a:latin typeface="+mn-lt"/>
                <a:ea typeface="+mn-ea"/>
                <a:cs typeface="+mn-cs"/>
              </a:defRPr>
            </a:lvl6pPr>
            <a:lvl7pPr marL="1920240" indent="-182880" algn="l" defTabSz="914400" rtl="0" eaLnBrk="1" latinLnBrk="0" hangingPunct="1">
              <a:spcBef>
                <a:spcPct val="20000"/>
              </a:spcBef>
              <a:buClr>
                <a:schemeClr val="accent2"/>
              </a:buClr>
              <a:buFont typeface="Arial" pitchFamily="34" charset="0"/>
              <a:buChar char="•"/>
              <a:defRPr sz="1400" kern="1200">
                <a:solidFill>
                  <a:schemeClr val="tx1"/>
                </a:solidFill>
                <a:latin typeface="+mn-lt"/>
                <a:ea typeface="+mn-ea"/>
                <a:cs typeface="+mn-cs"/>
              </a:defRPr>
            </a:lvl7pPr>
            <a:lvl8pPr marL="2103120" indent="-182880" algn="l" defTabSz="914400" rtl="0" eaLnBrk="1" latinLnBrk="0" hangingPunct="1">
              <a:spcBef>
                <a:spcPct val="20000"/>
              </a:spcBef>
              <a:buClr>
                <a:schemeClr val="accent3"/>
              </a:buClr>
              <a:buFont typeface="Arial" pitchFamily="34" charset="0"/>
              <a:buChar char="•"/>
              <a:defRPr sz="1400" kern="1200">
                <a:solidFill>
                  <a:schemeClr val="tx1"/>
                </a:solidFill>
                <a:latin typeface="+mn-lt"/>
                <a:ea typeface="+mn-ea"/>
                <a:cs typeface="+mn-cs"/>
              </a:defRPr>
            </a:lvl8pPr>
            <a:lvl9pPr marL="2286000" indent="-182880" algn="l" defTabSz="914400" rtl="0" eaLnBrk="1" latinLnBrk="0" hangingPunct="1">
              <a:spcBef>
                <a:spcPct val="20000"/>
              </a:spcBef>
              <a:buClr>
                <a:schemeClr val="accent4"/>
              </a:buClr>
              <a:buFont typeface="Arial" pitchFamily="34" charset="0"/>
              <a:buChar char="•"/>
              <a:defRPr sz="1400" kern="1200">
                <a:solidFill>
                  <a:schemeClr val="tx1"/>
                </a:solidFill>
                <a:latin typeface="+mn-lt"/>
                <a:ea typeface="+mn-ea"/>
                <a:cs typeface="+mn-cs"/>
              </a:defRPr>
            </a:lvl9pPr>
          </a:lstStyle>
          <a:p>
            <a:r>
              <a:rPr lang="en-US" altLang="zh-CN" dirty="0"/>
              <a:t>OpenCV</a:t>
            </a:r>
          </a:p>
          <a:p>
            <a:r>
              <a:rPr lang="en-US" altLang="zh-CN" dirty="0" err="1"/>
              <a:t>FastAI</a:t>
            </a:r>
            <a:endParaRPr lang="en-US" altLang="zh-CN" dirty="0"/>
          </a:p>
          <a:p>
            <a:r>
              <a:rPr lang="en-US" dirty="0"/>
              <a:t>H</a:t>
            </a:r>
            <a:r>
              <a:rPr lang="en-US" altLang="zh-CN" dirty="0"/>
              <a:t>TML/CSS</a:t>
            </a:r>
          </a:p>
          <a:p>
            <a:r>
              <a:rPr lang="en-US" altLang="zh-CN" dirty="0"/>
              <a:t>jQuery</a:t>
            </a:r>
          </a:p>
          <a:p>
            <a:r>
              <a:rPr lang="en-US" altLang="zh-CN" dirty="0"/>
              <a:t>Python</a:t>
            </a:r>
            <a:r>
              <a:rPr lang="zh-CN" altLang="en-US" dirty="0"/>
              <a:t> </a:t>
            </a:r>
            <a:r>
              <a:rPr lang="en-US" altLang="zh-CN" dirty="0"/>
              <a:t>(</a:t>
            </a:r>
            <a:r>
              <a:rPr lang="en-US" dirty="0"/>
              <a:t>D</a:t>
            </a:r>
            <a:r>
              <a:rPr lang="en-US" altLang="zh-CN" dirty="0"/>
              <a:t>jango)</a:t>
            </a:r>
            <a:endParaRPr lang="en-US" dirty="0"/>
          </a:p>
          <a:p>
            <a:endParaRPr lang="en-US" dirty="0"/>
          </a:p>
        </p:txBody>
      </p:sp>
    </p:spTree>
    <p:extLst>
      <p:ext uri="{BB962C8B-B14F-4D97-AF65-F5344CB8AC3E}">
        <p14:creationId xmlns:p14="http://schemas.microsoft.com/office/powerpoint/2010/main" val="41046926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FF0000"/>
                </a:solidFill>
              </a:rPr>
              <a:t>Acknowledgements</a:t>
            </a:r>
            <a:r>
              <a:rPr lang="en-US" dirty="0"/>
              <a:t>	</a:t>
            </a:r>
          </a:p>
        </p:txBody>
      </p:sp>
      <p:sp>
        <p:nvSpPr>
          <p:cNvPr id="3" name="Content Placeholder 2"/>
          <p:cNvSpPr>
            <a:spLocks noGrp="1"/>
          </p:cNvSpPr>
          <p:nvPr>
            <p:ph idx="1"/>
          </p:nvPr>
        </p:nvSpPr>
        <p:spPr>
          <a:xfrm>
            <a:off x="457200" y="2133600"/>
            <a:ext cx="7696200" cy="4343400"/>
          </a:xfrm>
        </p:spPr>
        <p:txBody>
          <a:bodyPr>
            <a:normAutofit/>
          </a:bodyPr>
          <a:lstStyle/>
          <a:p>
            <a:r>
              <a:rPr lang="en-US" sz="3200" dirty="0"/>
              <a:t>We would like to thank </a:t>
            </a:r>
            <a:r>
              <a:rPr lang="en-US" altLang="zh-CN" sz="3200" dirty="0"/>
              <a:t>Prof.</a:t>
            </a:r>
            <a:r>
              <a:rPr lang="zh-CN" altLang="en-US" sz="3200" dirty="0"/>
              <a:t> </a:t>
            </a:r>
            <a:r>
              <a:rPr lang="en-US" altLang="zh-CN" sz="3200" dirty="0" err="1"/>
              <a:t>Abello</a:t>
            </a:r>
            <a:r>
              <a:rPr lang="zh-CN" altLang="en-US" sz="3200" dirty="0"/>
              <a:t> </a:t>
            </a:r>
            <a:r>
              <a:rPr lang="en-US" altLang="zh-CN" sz="3200" dirty="0"/>
              <a:t>for</a:t>
            </a:r>
            <a:r>
              <a:rPr lang="zh-CN" altLang="en-US" sz="3200" dirty="0"/>
              <a:t> </a:t>
            </a:r>
            <a:r>
              <a:rPr lang="en-US" altLang="zh-CN" sz="3200" dirty="0"/>
              <a:t>inviting</a:t>
            </a:r>
            <a:r>
              <a:rPr lang="zh-CN" altLang="en-US" sz="3200" dirty="0"/>
              <a:t> </a:t>
            </a:r>
            <a:r>
              <a:rPr lang="en-US" altLang="zh-CN" sz="3200" dirty="0"/>
              <a:t>Prof.</a:t>
            </a:r>
            <a:r>
              <a:rPr lang="zh-CN" altLang="en-US" sz="3200" dirty="0"/>
              <a:t> </a:t>
            </a:r>
            <a:r>
              <a:rPr lang="en-US" altLang="zh-CN" sz="3200" dirty="0" err="1"/>
              <a:t>Lesk</a:t>
            </a:r>
            <a:r>
              <a:rPr lang="zh-CN" altLang="en-US" sz="3200" dirty="0"/>
              <a:t> </a:t>
            </a:r>
            <a:r>
              <a:rPr lang="en-US" altLang="zh-CN" sz="3200" dirty="0"/>
              <a:t>to</a:t>
            </a:r>
            <a:r>
              <a:rPr lang="zh-CN" altLang="en-US" sz="3200" dirty="0"/>
              <a:t> </a:t>
            </a:r>
            <a:r>
              <a:rPr lang="en-US" altLang="zh-CN" sz="3200" dirty="0"/>
              <a:t>introduce</a:t>
            </a:r>
            <a:r>
              <a:rPr lang="zh-CN" altLang="en-US" sz="3200" dirty="0"/>
              <a:t> </a:t>
            </a:r>
            <a:r>
              <a:rPr lang="en-US" altLang="zh-CN" sz="3200" dirty="0"/>
              <a:t>this</a:t>
            </a:r>
            <a:r>
              <a:rPr lang="zh-CN" altLang="en-US" sz="3200" dirty="0"/>
              <a:t> </a:t>
            </a:r>
            <a:r>
              <a:rPr lang="en-US" altLang="zh-CN" sz="3200" dirty="0"/>
              <a:t>project,</a:t>
            </a:r>
            <a:r>
              <a:rPr lang="zh-CN" altLang="en-US" sz="3200" dirty="0"/>
              <a:t> </a:t>
            </a:r>
            <a:r>
              <a:rPr lang="en-US" altLang="zh-CN" sz="3200" dirty="0"/>
              <a:t>and</a:t>
            </a:r>
            <a:r>
              <a:rPr lang="zh-CN" altLang="en-US" sz="3200" dirty="0"/>
              <a:t> </a:t>
            </a:r>
            <a:r>
              <a:rPr lang="en-US" altLang="zh-CN" sz="3200" dirty="0"/>
              <a:t>much</a:t>
            </a:r>
            <a:r>
              <a:rPr lang="zh-CN" altLang="en-US" sz="3200" dirty="0"/>
              <a:t> </a:t>
            </a:r>
            <a:r>
              <a:rPr lang="en-US" altLang="zh-CN" sz="3200" dirty="0"/>
              <a:t>appreciate</a:t>
            </a:r>
            <a:r>
              <a:rPr lang="zh-CN" altLang="en-US" sz="3200" dirty="0"/>
              <a:t> </a:t>
            </a:r>
            <a:r>
              <a:rPr lang="en-US" altLang="zh-CN" sz="3200" dirty="0"/>
              <a:t>to</a:t>
            </a:r>
            <a:r>
              <a:rPr lang="zh-CN" altLang="en-US" sz="3200" dirty="0"/>
              <a:t> </a:t>
            </a:r>
            <a:r>
              <a:rPr lang="en-US" altLang="zh-CN" sz="3200" dirty="0" err="1"/>
              <a:t>M.Lesk</a:t>
            </a:r>
            <a:r>
              <a:rPr lang="zh-CN" altLang="en-US" sz="3200" dirty="0"/>
              <a:t> </a:t>
            </a:r>
            <a:r>
              <a:rPr lang="en-US" altLang="zh-CN" sz="3200" dirty="0"/>
              <a:t>and Kristina </a:t>
            </a:r>
            <a:r>
              <a:rPr lang="en-US" altLang="zh-CN" sz="3200" dirty="0" err="1"/>
              <a:t>Plazonic</a:t>
            </a:r>
            <a:r>
              <a:rPr lang="zh-CN" altLang="en-US" sz="3200" dirty="0"/>
              <a:t> </a:t>
            </a:r>
            <a:r>
              <a:rPr lang="en-US" altLang="zh-CN" sz="3200" dirty="0"/>
              <a:t>for</a:t>
            </a:r>
            <a:r>
              <a:rPr lang="zh-CN" altLang="en-US" sz="3200" dirty="0"/>
              <a:t> </a:t>
            </a:r>
            <a:r>
              <a:rPr lang="en-US" altLang="zh-CN" sz="3200" dirty="0"/>
              <a:t>guiding</a:t>
            </a:r>
            <a:r>
              <a:rPr lang="zh-CN" altLang="en-US" sz="3200" dirty="0"/>
              <a:t> </a:t>
            </a:r>
            <a:r>
              <a:rPr lang="en-US" altLang="zh-CN" sz="3200" dirty="0"/>
              <a:t>this project</a:t>
            </a:r>
            <a:r>
              <a:rPr lang="zh-CN" altLang="en-US" sz="3200" dirty="0"/>
              <a:t> </a:t>
            </a:r>
            <a:r>
              <a:rPr lang="en-US" altLang="zh-CN" sz="3200" dirty="0"/>
              <a:t>and</a:t>
            </a:r>
            <a:r>
              <a:rPr lang="zh-CN" altLang="en-US" sz="3200" dirty="0"/>
              <a:t> </a:t>
            </a:r>
            <a:r>
              <a:rPr lang="en-US" altLang="zh-CN" sz="3200" dirty="0"/>
              <a:t>providing</a:t>
            </a:r>
            <a:r>
              <a:rPr lang="zh-CN" altLang="en-US" sz="3200" dirty="0"/>
              <a:t> </a:t>
            </a:r>
            <a:r>
              <a:rPr lang="en-US" altLang="zh-CN" sz="3200" dirty="0"/>
              <a:t>us</a:t>
            </a:r>
            <a:r>
              <a:rPr lang="zh-CN" altLang="en-US" sz="3200" dirty="0"/>
              <a:t> </a:t>
            </a:r>
            <a:r>
              <a:rPr lang="en-US" altLang="zh-CN" sz="3200" dirty="0"/>
              <a:t>plenty</a:t>
            </a:r>
            <a:r>
              <a:rPr lang="zh-CN" altLang="en-US" sz="3200" dirty="0"/>
              <a:t> </a:t>
            </a:r>
            <a:r>
              <a:rPr lang="en-US" altLang="zh-CN" sz="3200" dirty="0"/>
              <a:t>resources</a:t>
            </a:r>
            <a:r>
              <a:rPr lang="zh-CN" altLang="en-US" sz="3200" dirty="0"/>
              <a:t> </a:t>
            </a:r>
            <a:r>
              <a:rPr lang="en-US" altLang="zh-CN" sz="3200" dirty="0"/>
              <a:t>for</a:t>
            </a:r>
            <a:r>
              <a:rPr lang="zh-CN" altLang="en-US" sz="3200" dirty="0"/>
              <a:t> </a:t>
            </a:r>
            <a:r>
              <a:rPr lang="en-US" altLang="zh-CN" sz="3200" dirty="0"/>
              <a:t>us</a:t>
            </a:r>
            <a:r>
              <a:rPr lang="zh-CN" altLang="en-US" sz="3200" dirty="0"/>
              <a:t> </a:t>
            </a:r>
            <a:r>
              <a:rPr lang="en-US" altLang="zh-CN" sz="3200" dirty="0"/>
              <a:t>to</a:t>
            </a:r>
            <a:r>
              <a:rPr lang="zh-CN" altLang="en-US" sz="3200" dirty="0"/>
              <a:t> </a:t>
            </a:r>
            <a:r>
              <a:rPr lang="en-US" altLang="zh-CN" sz="3200" dirty="0"/>
              <a:t>do</a:t>
            </a:r>
            <a:r>
              <a:rPr lang="zh-CN" altLang="en-US" sz="3200" dirty="0"/>
              <a:t> </a:t>
            </a:r>
            <a:r>
              <a:rPr lang="en-US" altLang="zh-CN" sz="3200" dirty="0"/>
              <a:t>research.</a:t>
            </a:r>
            <a:endParaRPr lang="en-US" sz="3200" dirty="0"/>
          </a:p>
        </p:txBody>
      </p:sp>
    </p:spTree>
    <p:extLst>
      <p:ext uri="{BB962C8B-B14F-4D97-AF65-F5344CB8AC3E}">
        <p14:creationId xmlns:p14="http://schemas.microsoft.com/office/powerpoint/2010/main" val="2234664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B7A49F-A1B1-0D42-BF6E-4E5D02AA114A}"/>
              </a:ext>
            </a:extLst>
          </p:cNvPr>
          <p:cNvSpPr>
            <a:spLocks noGrp="1"/>
          </p:cNvSpPr>
          <p:nvPr>
            <p:ph type="title"/>
          </p:nvPr>
        </p:nvSpPr>
        <p:spPr>
          <a:xfrm>
            <a:off x="990600" y="2895600"/>
            <a:ext cx="7772400" cy="1609344"/>
          </a:xfrm>
        </p:spPr>
        <p:txBody>
          <a:bodyPr>
            <a:noAutofit/>
          </a:bodyPr>
          <a:lstStyle/>
          <a:p>
            <a:r>
              <a:rPr lang="en-US" sz="13600" dirty="0"/>
              <a:t>Th</a:t>
            </a:r>
            <a:r>
              <a:rPr lang="en-US" altLang="zh-CN" sz="13600" dirty="0"/>
              <a:t>ank</a:t>
            </a:r>
            <a:r>
              <a:rPr lang="zh-CN" altLang="en-US" sz="13600" dirty="0"/>
              <a:t> </a:t>
            </a:r>
            <a:r>
              <a:rPr lang="en-US" altLang="zh-CN" sz="13600" dirty="0"/>
              <a:t>You!</a:t>
            </a:r>
            <a:endParaRPr lang="en-US" sz="13600" dirty="0"/>
          </a:p>
        </p:txBody>
      </p:sp>
      <p:sp>
        <p:nvSpPr>
          <p:cNvPr id="3" name="Content Placeholder 2">
            <a:extLst>
              <a:ext uri="{FF2B5EF4-FFF2-40B4-BE49-F238E27FC236}">
                <a16:creationId xmlns:a16="http://schemas.microsoft.com/office/drawing/2014/main" id="{6D1D6915-8422-774A-A1D9-B5DE34688805}"/>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36658294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3871" y="-76200"/>
            <a:ext cx="7772400" cy="1609344"/>
          </a:xfrm>
        </p:spPr>
        <p:txBody>
          <a:bodyPr/>
          <a:lstStyle/>
          <a:p>
            <a:r>
              <a:rPr lang="en-US" altLang="zh-CN" b="1" dirty="0">
                <a:solidFill>
                  <a:srgbClr val="FF0000"/>
                </a:solidFill>
              </a:rPr>
              <a:t>MOTIVATION</a:t>
            </a:r>
            <a:endParaRPr lang="en-US" b="1" dirty="0">
              <a:solidFill>
                <a:srgbClr val="FF0000"/>
              </a:solidFill>
            </a:endParaRPr>
          </a:p>
        </p:txBody>
      </p:sp>
      <p:sp>
        <p:nvSpPr>
          <p:cNvPr id="3" name="Content Placeholder 2"/>
          <p:cNvSpPr>
            <a:spLocks noGrp="1"/>
          </p:cNvSpPr>
          <p:nvPr>
            <p:ph idx="1"/>
          </p:nvPr>
        </p:nvSpPr>
        <p:spPr>
          <a:xfrm>
            <a:off x="681942" y="1219200"/>
            <a:ext cx="7772400" cy="5334000"/>
          </a:xfrm>
        </p:spPr>
        <p:txBody>
          <a:bodyPr>
            <a:normAutofit/>
          </a:bodyPr>
          <a:lstStyle/>
          <a:p>
            <a:pPr>
              <a:defRPr>
                <a:solidFill>
                  <a:srgbClr val="000000"/>
                </a:solidFill>
              </a:defRPr>
            </a:pPr>
            <a:r>
              <a:rPr lang="en-US" sz="2800" dirty="0"/>
              <a:t>Our inspiration comes from </a:t>
            </a:r>
            <a:r>
              <a:rPr lang="en-US" altLang="zh-CN" sz="2800" dirty="0"/>
              <a:t>the</a:t>
            </a:r>
            <a:r>
              <a:rPr lang="zh-CN" altLang="en-US" sz="2800" dirty="0"/>
              <a:t> </a:t>
            </a:r>
            <a:r>
              <a:rPr lang="en-US" altLang="zh-CN" sz="2800" dirty="0"/>
              <a:t>‘Giraffe</a:t>
            </a:r>
            <a:r>
              <a:rPr lang="zh-CN" altLang="en-US" sz="2800" dirty="0"/>
              <a:t> </a:t>
            </a:r>
            <a:r>
              <a:rPr lang="en-US" altLang="zh-CN" sz="2800" dirty="0"/>
              <a:t>Project’</a:t>
            </a:r>
            <a:r>
              <a:rPr lang="zh-CN" altLang="en-US" sz="2800" dirty="0"/>
              <a:t> </a:t>
            </a:r>
            <a:r>
              <a:rPr lang="en-US" altLang="zh-CN" sz="2800" dirty="0"/>
              <a:t>guided</a:t>
            </a:r>
            <a:r>
              <a:rPr lang="zh-CN" altLang="en-US" sz="2800" dirty="0"/>
              <a:t> </a:t>
            </a:r>
            <a:r>
              <a:rPr lang="en-US" altLang="zh-CN" sz="2800" dirty="0"/>
              <a:t>by</a:t>
            </a:r>
            <a:r>
              <a:rPr lang="zh-CN" altLang="en-US" sz="2800" dirty="0"/>
              <a:t> </a:t>
            </a:r>
            <a:r>
              <a:rPr lang="en-US" altLang="zh-CN" sz="2800" dirty="0"/>
              <a:t>Prof.</a:t>
            </a:r>
            <a:r>
              <a:rPr lang="zh-CN" altLang="en-US" sz="2800" dirty="0"/>
              <a:t> </a:t>
            </a:r>
            <a:r>
              <a:rPr lang="en-US" altLang="zh-CN" sz="2800" dirty="0" err="1"/>
              <a:t>Lesk</a:t>
            </a:r>
            <a:r>
              <a:rPr lang="zh-CN" altLang="en-US" sz="2800" dirty="0"/>
              <a:t> </a:t>
            </a:r>
            <a:r>
              <a:rPr lang="en-US" altLang="zh-CN" sz="2800" dirty="0"/>
              <a:t>and</a:t>
            </a:r>
            <a:r>
              <a:rPr lang="zh-CN" altLang="en-US" sz="2800" dirty="0"/>
              <a:t> </a:t>
            </a:r>
            <a:r>
              <a:rPr lang="en-US" altLang="zh-CN" sz="2800" dirty="0"/>
              <a:t>Kristina</a:t>
            </a:r>
            <a:r>
              <a:rPr lang="en-US" sz="2800" dirty="0"/>
              <a:t>. </a:t>
            </a:r>
          </a:p>
          <a:p>
            <a:r>
              <a:rPr lang="en-US" sz="2800" dirty="0"/>
              <a:t>Th</a:t>
            </a:r>
            <a:r>
              <a:rPr lang="en-US" altLang="zh-CN" sz="2800" dirty="0"/>
              <a:t>ere</a:t>
            </a:r>
            <a:r>
              <a:rPr lang="zh-CN" altLang="en-US" sz="2800" dirty="0"/>
              <a:t> </a:t>
            </a:r>
            <a:r>
              <a:rPr lang="en-US" altLang="zh-CN" sz="2800" dirty="0"/>
              <a:t>are</a:t>
            </a:r>
            <a:r>
              <a:rPr lang="zh-CN" altLang="en-US" sz="2800" dirty="0"/>
              <a:t> </a:t>
            </a:r>
            <a:r>
              <a:rPr lang="en-US" altLang="zh-CN" sz="2800" dirty="0"/>
              <a:t>millions</a:t>
            </a:r>
            <a:r>
              <a:rPr lang="zh-CN" altLang="en-US" sz="2800" dirty="0"/>
              <a:t> </a:t>
            </a:r>
            <a:r>
              <a:rPr lang="en-US" altLang="zh-CN" sz="2800" dirty="0"/>
              <a:t>of</a:t>
            </a:r>
            <a:r>
              <a:rPr lang="zh-CN" altLang="en-US" sz="2800" dirty="0"/>
              <a:t> </a:t>
            </a:r>
            <a:r>
              <a:rPr lang="en-US" altLang="zh-CN" sz="2800" dirty="0"/>
              <a:t>pictures</a:t>
            </a:r>
            <a:r>
              <a:rPr lang="zh-CN" altLang="en-US" sz="2800" dirty="0"/>
              <a:t> </a:t>
            </a:r>
            <a:r>
              <a:rPr lang="en-US" altLang="zh-CN" sz="2800" dirty="0"/>
              <a:t>captured</a:t>
            </a:r>
            <a:r>
              <a:rPr lang="zh-CN" altLang="en-US" sz="2800" dirty="0"/>
              <a:t> </a:t>
            </a:r>
            <a:r>
              <a:rPr lang="en-US" altLang="zh-CN" sz="2800" dirty="0">
                <a:solidFill>
                  <a:srgbClr val="000000"/>
                </a:solidFill>
              </a:rPr>
              <a:t>in</a:t>
            </a:r>
            <a:r>
              <a:rPr lang="zh-CN" altLang="en-US" sz="2800" dirty="0">
                <a:solidFill>
                  <a:srgbClr val="000000"/>
                </a:solidFill>
              </a:rPr>
              <a:t> </a:t>
            </a:r>
            <a:r>
              <a:rPr lang="en-US" sz="2800" dirty="0">
                <a:solidFill>
                  <a:srgbClr val="000000"/>
                </a:solidFill>
              </a:rPr>
              <a:t>San Diego Zoo</a:t>
            </a:r>
            <a:r>
              <a:rPr lang="en-US" altLang="zh-CN" sz="2800" dirty="0">
                <a:solidFill>
                  <a:srgbClr val="000000"/>
                </a:solidFill>
              </a:rPr>
              <a:t>,</a:t>
            </a:r>
            <a:r>
              <a:rPr lang="zh-CN" altLang="en-US" sz="2800" dirty="0">
                <a:solidFill>
                  <a:srgbClr val="000000"/>
                </a:solidFill>
              </a:rPr>
              <a:t> </a:t>
            </a:r>
            <a:r>
              <a:rPr lang="en-US" altLang="zh-CN" sz="2800" dirty="0">
                <a:solidFill>
                  <a:srgbClr val="000000"/>
                </a:solidFill>
              </a:rPr>
              <a:t>t</a:t>
            </a:r>
            <a:r>
              <a:rPr lang="en-US" sz="2800" dirty="0"/>
              <a:t>he underlying goal is to use image processing </a:t>
            </a:r>
            <a:r>
              <a:rPr lang="en-US" altLang="zh-CN" sz="2800" dirty="0"/>
              <a:t>technology</a:t>
            </a:r>
            <a:r>
              <a:rPr lang="en-US" sz="2800" dirty="0"/>
              <a:t> to count</a:t>
            </a:r>
            <a:r>
              <a:rPr lang="zh-CN" altLang="en-US" sz="2800" dirty="0"/>
              <a:t> </a:t>
            </a:r>
            <a:r>
              <a:rPr lang="en-US" sz="2800" dirty="0"/>
              <a:t>and monitor giraffe populations.</a:t>
            </a:r>
            <a:endParaRPr lang="en-US" sz="2800" dirty="0">
              <a:solidFill>
                <a:srgbClr val="000000"/>
              </a:solidFill>
            </a:endParaRPr>
          </a:p>
          <a:p>
            <a:pPr>
              <a:defRPr>
                <a:solidFill>
                  <a:srgbClr val="000000"/>
                </a:solidFill>
              </a:defRPr>
            </a:pPr>
            <a:r>
              <a:rPr lang="en-US" altLang="zh-CN" sz="2800" dirty="0"/>
              <a:t>Based</a:t>
            </a:r>
            <a:r>
              <a:rPr lang="zh-CN" altLang="en-US" sz="2800" dirty="0"/>
              <a:t> </a:t>
            </a:r>
            <a:r>
              <a:rPr lang="en-US" altLang="zh-CN" sz="2800" dirty="0"/>
              <a:t>on</a:t>
            </a:r>
            <a:r>
              <a:rPr lang="zh-CN" altLang="en-US" sz="2800" dirty="0"/>
              <a:t> </a:t>
            </a:r>
            <a:r>
              <a:rPr lang="en-US" altLang="zh-CN" sz="2800" dirty="0"/>
              <a:t>the</a:t>
            </a:r>
            <a:r>
              <a:rPr lang="zh-CN" altLang="en-US" sz="2800" dirty="0"/>
              <a:t> </a:t>
            </a:r>
            <a:r>
              <a:rPr lang="en-US" altLang="zh-CN" sz="2800" dirty="0"/>
              <a:t>underlying</a:t>
            </a:r>
            <a:r>
              <a:rPr lang="zh-CN" altLang="en-US" sz="2800" dirty="0"/>
              <a:t> </a:t>
            </a:r>
            <a:r>
              <a:rPr lang="en-US" altLang="zh-CN" sz="2800" dirty="0"/>
              <a:t>goal,</a:t>
            </a:r>
            <a:r>
              <a:rPr lang="zh-CN" altLang="en-US" sz="2800" dirty="0"/>
              <a:t> </a:t>
            </a:r>
            <a:r>
              <a:rPr lang="en-US" altLang="zh-CN" sz="2800" dirty="0"/>
              <a:t>our</a:t>
            </a:r>
            <a:r>
              <a:rPr lang="zh-CN" altLang="en-US" sz="2800" dirty="0"/>
              <a:t> </a:t>
            </a:r>
            <a:r>
              <a:rPr lang="en-US" altLang="zh-CN" sz="2800" dirty="0"/>
              <a:t>goal</a:t>
            </a:r>
            <a:r>
              <a:rPr lang="zh-CN" altLang="en-US" sz="2800" dirty="0"/>
              <a:t> </a:t>
            </a:r>
            <a:r>
              <a:rPr lang="en-US" altLang="zh-CN" sz="2800" dirty="0"/>
              <a:t>is</a:t>
            </a:r>
            <a:r>
              <a:rPr lang="zh-CN" altLang="en-US" sz="2800" dirty="0"/>
              <a:t> </a:t>
            </a:r>
            <a:r>
              <a:rPr lang="en-US" altLang="zh-CN" sz="2800" dirty="0"/>
              <a:t>to</a:t>
            </a:r>
            <a:r>
              <a:rPr lang="zh-CN" altLang="en-US" sz="2800" dirty="0"/>
              <a:t> </a:t>
            </a:r>
            <a:r>
              <a:rPr lang="en-US" altLang="zh-CN" sz="2800" dirty="0"/>
              <a:t>develop</a:t>
            </a:r>
            <a:r>
              <a:rPr lang="zh-CN" altLang="en-US" sz="2800" dirty="0"/>
              <a:t> </a:t>
            </a:r>
            <a:r>
              <a:rPr lang="en-US" altLang="zh-CN" sz="2800" dirty="0"/>
              <a:t>a</a:t>
            </a:r>
            <a:r>
              <a:rPr lang="zh-CN" altLang="en-US" sz="2800" dirty="0"/>
              <a:t> </a:t>
            </a:r>
            <a:r>
              <a:rPr lang="en-US" altLang="zh-CN" sz="2800" dirty="0"/>
              <a:t>system</a:t>
            </a:r>
            <a:r>
              <a:rPr lang="zh-CN" altLang="en-US" sz="2800" dirty="0"/>
              <a:t> </a:t>
            </a:r>
            <a:r>
              <a:rPr lang="en-US" altLang="zh-CN" sz="2800" dirty="0"/>
              <a:t>that</a:t>
            </a:r>
            <a:r>
              <a:rPr lang="zh-CN" altLang="en-US" sz="2800" dirty="0"/>
              <a:t> </a:t>
            </a:r>
            <a:r>
              <a:rPr lang="en-US" altLang="zh-CN" sz="2800" dirty="0"/>
              <a:t>can</a:t>
            </a:r>
            <a:r>
              <a:rPr lang="zh-CN" altLang="en-US" sz="2800" dirty="0"/>
              <a:t> </a:t>
            </a:r>
            <a:r>
              <a:rPr lang="en-US" altLang="zh-CN" sz="2800" dirty="0"/>
              <a:t>identify</a:t>
            </a:r>
            <a:r>
              <a:rPr lang="zh-CN" altLang="en-US" sz="2800" dirty="0"/>
              <a:t> </a:t>
            </a:r>
            <a:r>
              <a:rPr lang="en-US" altLang="zh-CN" sz="2800" dirty="0"/>
              <a:t>the</a:t>
            </a:r>
            <a:r>
              <a:rPr lang="zh-CN" altLang="en-US" sz="2800" dirty="0"/>
              <a:t> </a:t>
            </a:r>
            <a:r>
              <a:rPr lang="en-US" altLang="zh-CN" sz="2800" dirty="0"/>
              <a:t>pictures</a:t>
            </a:r>
            <a:r>
              <a:rPr lang="zh-CN" altLang="en-US" sz="2800" dirty="0"/>
              <a:t> </a:t>
            </a:r>
            <a:r>
              <a:rPr lang="en-US" altLang="zh-CN" sz="2800" dirty="0"/>
              <a:t>whether</a:t>
            </a:r>
            <a:r>
              <a:rPr lang="zh-CN" altLang="en-US" sz="2800" dirty="0"/>
              <a:t> </a:t>
            </a:r>
            <a:r>
              <a:rPr lang="en-US" altLang="zh-CN" sz="2800" dirty="0"/>
              <a:t>there</a:t>
            </a:r>
            <a:r>
              <a:rPr lang="zh-CN" altLang="en-US" sz="2800" dirty="0"/>
              <a:t> </a:t>
            </a:r>
            <a:r>
              <a:rPr lang="en-US" altLang="zh-CN" sz="2800" dirty="0"/>
              <a:t>are</a:t>
            </a:r>
            <a:r>
              <a:rPr lang="zh-CN" altLang="en-US" sz="2800" dirty="0"/>
              <a:t> </a:t>
            </a:r>
            <a:r>
              <a:rPr lang="en-US" altLang="zh-CN" sz="2800" dirty="0"/>
              <a:t>giraffes</a:t>
            </a:r>
            <a:r>
              <a:rPr lang="zh-CN" altLang="en-US" sz="2800" dirty="0"/>
              <a:t> </a:t>
            </a:r>
            <a:r>
              <a:rPr lang="en-US" altLang="zh-CN" sz="2800" dirty="0"/>
              <a:t>in</a:t>
            </a:r>
            <a:r>
              <a:rPr lang="zh-CN" altLang="en-US" sz="2800" dirty="0"/>
              <a:t> </a:t>
            </a:r>
            <a:r>
              <a:rPr lang="en-US" altLang="zh-CN" sz="2800" dirty="0"/>
              <a:t>them</a:t>
            </a:r>
            <a:r>
              <a:rPr lang="en-US" sz="2800" dirty="0"/>
              <a:t>.</a:t>
            </a:r>
          </a:p>
          <a:p>
            <a:pPr>
              <a:defRPr>
                <a:solidFill>
                  <a:srgbClr val="000000"/>
                </a:solidFill>
              </a:defRPr>
            </a:pPr>
            <a:endParaRPr lang="en-US" sz="2600" dirty="0"/>
          </a:p>
        </p:txBody>
      </p:sp>
    </p:spTree>
    <p:extLst>
      <p:ext uri="{BB962C8B-B14F-4D97-AF65-F5344CB8AC3E}">
        <p14:creationId xmlns:p14="http://schemas.microsoft.com/office/powerpoint/2010/main" val="5060987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3871" y="-76200"/>
            <a:ext cx="7772400" cy="1609344"/>
          </a:xfrm>
        </p:spPr>
        <p:txBody>
          <a:bodyPr/>
          <a:lstStyle/>
          <a:p>
            <a:r>
              <a:rPr lang="en-US" altLang="zh-CN" b="1" dirty="0">
                <a:solidFill>
                  <a:srgbClr val="FF0000"/>
                </a:solidFill>
              </a:rPr>
              <a:t>System</a:t>
            </a:r>
            <a:r>
              <a:rPr lang="zh-CN" altLang="en-US" b="1" dirty="0">
                <a:solidFill>
                  <a:srgbClr val="FF0000"/>
                </a:solidFill>
              </a:rPr>
              <a:t> </a:t>
            </a:r>
            <a:r>
              <a:rPr lang="en-US" altLang="zh-CN" b="1" dirty="0">
                <a:solidFill>
                  <a:srgbClr val="FF0000"/>
                </a:solidFill>
              </a:rPr>
              <a:t>overview</a:t>
            </a:r>
            <a:endParaRPr lang="en-US" b="1" dirty="0">
              <a:solidFill>
                <a:srgbClr val="FF0000"/>
              </a:solidFill>
            </a:endParaRPr>
          </a:p>
        </p:txBody>
      </p:sp>
      <p:sp>
        <p:nvSpPr>
          <p:cNvPr id="3" name="Content Placeholder 2"/>
          <p:cNvSpPr>
            <a:spLocks noGrp="1"/>
          </p:cNvSpPr>
          <p:nvPr>
            <p:ph idx="1"/>
          </p:nvPr>
        </p:nvSpPr>
        <p:spPr>
          <a:xfrm>
            <a:off x="681942" y="1219200"/>
            <a:ext cx="7772400" cy="5334000"/>
          </a:xfrm>
        </p:spPr>
        <p:txBody>
          <a:bodyPr>
            <a:normAutofit/>
          </a:bodyPr>
          <a:lstStyle/>
          <a:p>
            <a:pPr>
              <a:defRPr>
                <a:solidFill>
                  <a:srgbClr val="000000"/>
                </a:solidFill>
              </a:defRPr>
            </a:pPr>
            <a:r>
              <a:rPr lang="en-US" altLang="zh-CN" sz="3600" dirty="0">
                <a:solidFill>
                  <a:srgbClr val="FF0000"/>
                </a:solidFill>
              </a:rPr>
              <a:t>Data</a:t>
            </a:r>
            <a:r>
              <a:rPr lang="zh-CN" altLang="en-US" sz="3600" dirty="0">
                <a:solidFill>
                  <a:srgbClr val="FF0000"/>
                </a:solidFill>
              </a:rPr>
              <a:t> </a:t>
            </a:r>
            <a:r>
              <a:rPr lang="en-US" altLang="zh-CN" sz="3600" dirty="0">
                <a:solidFill>
                  <a:srgbClr val="FF0000"/>
                </a:solidFill>
              </a:rPr>
              <a:t>Collection</a:t>
            </a:r>
          </a:p>
          <a:p>
            <a:pPr>
              <a:defRPr>
                <a:solidFill>
                  <a:srgbClr val="000000"/>
                </a:solidFill>
              </a:defRPr>
            </a:pPr>
            <a:r>
              <a:rPr lang="en-US" altLang="zh-CN" sz="2800" dirty="0"/>
              <a:t>The</a:t>
            </a:r>
            <a:r>
              <a:rPr lang="zh-CN" altLang="en-US" sz="2800" dirty="0"/>
              <a:t> </a:t>
            </a:r>
            <a:r>
              <a:rPr lang="en-US" altLang="zh-CN" sz="2800" dirty="0"/>
              <a:t>millions</a:t>
            </a:r>
            <a:r>
              <a:rPr lang="zh-CN" altLang="en-US" sz="2800" dirty="0"/>
              <a:t> </a:t>
            </a:r>
            <a:r>
              <a:rPr lang="en-US" altLang="zh-CN" sz="2800" dirty="0"/>
              <a:t>of</a:t>
            </a:r>
            <a:r>
              <a:rPr lang="zh-CN" altLang="en-US" sz="2800" dirty="0"/>
              <a:t> </a:t>
            </a:r>
            <a:r>
              <a:rPr lang="en-US" altLang="zh-CN" sz="2800" dirty="0"/>
              <a:t>pictures</a:t>
            </a:r>
            <a:r>
              <a:rPr lang="zh-CN" altLang="en-US" sz="2800" dirty="0"/>
              <a:t> </a:t>
            </a:r>
            <a:r>
              <a:rPr lang="en-US" altLang="zh-CN" sz="2800" dirty="0"/>
              <a:t>taken</a:t>
            </a:r>
            <a:r>
              <a:rPr lang="zh-CN" altLang="en-US" sz="2800" dirty="0"/>
              <a:t> </a:t>
            </a:r>
            <a:r>
              <a:rPr lang="en-US" altLang="zh-CN" sz="2800" dirty="0"/>
              <a:t>by</a:t>
            </a:r>
            <a:r>
              <a:rPr lang="zh-CN" altLang="en-US" sz="2800" dirty="0"/>
              <a:t> </a:t>
            </a:r>
            <a:r>
              <a:rPr lang="en-US" altLang="zh-CN" sz="2800" dirty="0"/>
              <a:t>more</a:t>
            </a:r>
            <a:r>
              <a:rPr lang="zh-CN" altLang="en-US" sz="2800" dirty="0"/>
              <a:t> </a:t>
            </a:r>
            <a:r>
              <a:rPr lang="en-US" altLang="zh-CN" sz="2800" dirty="0"/>
              <a:t>than</a:t>
            </a:r>
            <a:r>
              <a:rPr lang="zh-CN" altLang="en-US" sz="2800" dirty="0"/>
              <a:t> </a:t>
            </a:r>
            <a:r>
              <a:rPr lang="en-US" altLang="zh-CN" sz="2800" dirty="0"/>
              <a:t>100</a:t>
            </a:r>
            <a:r>
              <a:rPr lang="zh-CN" altLang="en-US" sz="2800" dirty="0"/>
              <a:t> </a:t>
            </a:r>
            <a:r>
              <a:rPr lang="en-US" altLang="zh-CN" sz="2800" dirty="0"/>
              <a:t>cameras</a:t>
            </a:r>
            <a:r>
              <a:rPr lang="zh-CN" altLang="en-US" sz="2800" dirty="0"/>
              <a:t> </a:t>
            </a:r>
            <a:r>
              <a:rPr lang="en-US" altLang="zh-CN" sz="2800" dirty="0"/>
              <a:t>in</a:t>
            </a:r>
            <a:r>
              <a:rPr lang="zh-CN" altLang="en-US" sz="2800" dirty="0"/>
              <a:t> </a:t>
            </a:r>
            <a:r>
              <a:rPr lang="en-US" altLang="zh-CN" sz="2800" dirty="0"/>
              <a:t>San</a:t>
            </a:r>
            <a:r>
              <a:rPr lang="zh-CN" altLang="en-US" sz="2800" dirty="0"/>
              <a:t> </a:t>
            </a:r>
            <a:r>
              <a:rPr lang="en-US" altLang="zh-CN" sz="2800" dirty="0"/>
              <a:t>Diego</a:t>
            </a:r>
            <a:r>
              <a:rPr lang="zh-CN" altLang="en-US" sz="2800" dirty="0"/>
              <a:t> </a:t>
            </a:r>
            <a:r>
              <a:rPr lang="en-US" altLang="zh-CN" sz="2800" dirty="0"/>
              <a:t>Zoo,</a:t>
            </a:r>
            <a:r>
              <a:rPr lang="zh-CN" altLang="en-US" sz="2800" dirty="0"/>
              <a:t> </a:t>
            </a:r>
            <a:r>
              <a:rPr lang="en-US" altLang="zh-CN" sz="2800" dirty="0"/>
              <a:t>Kenya.</a:t>
            </a:r>
          </a:p>
          <a:p>
            <a:pPr>
              <a:defRPr>
                <a:solidFill>
                  <a:srgbClr val="000000"/>
                </a:solidFill>
              </a:defRPr>
            </a:pPr>
            <a:r>
              <a:rPr lang="en-US" altLang="zh-CN" sz="2800" dirty="0"/>
              <a:t>These</a:t>
            </a:r>
            <a:r>
              <a:rPr lang="zh-CN" altLang="en-US" sz="2800" dirty="0"/>
              <a:t> </a:t>
            </a:r>
            <a:r>
              <a:rPr lang="en-US" altLang="zh-CN" sz="2800" dirty="0"/>
              <a:t>pictures</a:t>
            </a:r>
            <a:r>
              <a:rPr lang="zh-CN" altLang="en-US" sz="2800" dirty="0"/>
              <a:t> </a:t>
            </a:r>
            <a:r>
              <a:rPr lang="en-US" altLang="zh-CN" sz="2800" dirty="0"/>
              <a:t>may</a:t>
            </a:r>
            <a:r>
              <a:rPr lang="zh-CN" altLang="en-US" sz="2800" dirty="0"/>
              <a:t> </a:t>
            </a:r>
            <a:r>
              <a:rPr lang="en-US" altLang="zh-CN" sz="2800" dirty="0"/>
              <a:t>contain</a:t>
            </a:r>
            <a:r>
              <a:rPr lang="zh-CN" altLang="en-US" sz="2800" dirty="0"/>
              <a:t> </a:t>
            </a:r>
            <a:r>
              <a:rPr lang="en-US" altLang="zh-CN" sz="2800" dirty="0"/>
              <a:t>different</a:t>
            </a:r>
            <a:r>
              <a:rPr lang="zh-CN" altLang="en-US" sz="2800" dirty="0"/>
              <a:t> </a:t>
            </a:r>
            <a:r>
              <a:rPr lang="en-US" altLang="zh-CN" sz="2800" dirty="0"/>
              <a:t>animals</a:t>
            </a:r>
            <a:r>
              <a:rPr lang="zh-CN" altLang="en-US" sz="2800" dirty="0"/>
              <a:t> </a:t>
            </a:r>
            <a:r>
              <a:rPr lang="en-US" altLang="zh-CN" sz="2800" dirty="0"/>
              <a:t>such</a:t>
            </a:r>
            <a:r>
              <a:rPr lang="zh-CN" altLang="en-US" sz="2800" dirty="0"/>
              <a:t> </a:t>
            </a:r>
            <a:r>
              <a:rPr lang="en-US" altLang="zh-CN" sz="2800" dirty="0"/>
              <a:t>as</a:t>
            </a:r>
            <a:r>
              <a:rPr lang="zh-CN" altLang="en-US" sz="2800" dirty="0"/>
              <a:t> </a:t>
            </a:r>
            <a:r>
              <a:rPr lang="en-US" altLang="zh-CN" sz="2800" dirty="0"/>
              <a:t>giraffes,</a:t>
            </a:r>
            <a:r>
              <a:rPr lang="zh-CN" altLang="en-US" sz="2800" dirty="0"/>
              <a:t> </a:t>
            </a:r>
            <a:r>
              <a:rPr lang="en-US" altLang="zh-CN" sz="2800" dirty="0"/>
              <a:t>zebras,</a:t>
            </a:r>
            <a:r>
              <a:rPr lang="zh-CN" altLang="en-US" sz="2800" dirty="0"/>
              <a:t> </a:t>
            </a:r>
            <a:r>
              <a:rPr lang="en-US" altLang="zh-CN" sz="2800" dirty="0"/>
              <a:t>baboons,</a:t>
            </a:r>
            <a:r>
              <a:rPr lang="zh-CN" altLang="en-US" sz="2800" dirty="0"/>
              <a:t> </a:t>
            </a:r>
            <a:r>
              <a:rPr lang="en-US" dirty="0"/>
              <a:t> </a:t>
            </a:r>
            <a:r>
              <a:rPr lang="en-US" sz="2800" dirty="0">
                <a:solidFill>
                  <a:srgbClr val="000000"/>
                </a:solidFill>
              </a:rPr>
              <a:t>cattle</a:t>
            </a:r>
            <a:r>
              <a:rPr lang="en-US" altLang="zh-CN" sz="2800" dirty="0">
                <a:solidFill>
                  <a:srgbClr val="000000"/>
                </a:solidFill>
              </a:rPr>
              <a:t>,</a:t>
            </a:r>
            <a:r>
              <a:rPr lang="zh-CN" altLang="en-US" sz="2800" dirty="0">
                <a:solidFill>
                  <a:srgbClr val="000000"/>
                </a:solidFill>
              </a:rPr>
              <a:t> </a:t>
            </a:r>
            <a:r>
              <a:rPr lang="en-US" altLang="zh-CN" sz="2800" dirty="0"/>
              <a:t>or</a:t>
            </a:r>
            <a:r>
              <a:rPr lang="zh-CN" altLang="en-US" sz="2800" dirty="0"/>
              <a:t> </a:t>
            </a:r>
            <a:r>
              <a:rPr lang="en-US" altLang="zh-CN" sz="2800" dirty="0"/>
              <a:t>even</a:t>
            </a:r>
            <a:r>
              <a:rPr lang="zh-CN" altLang="en-US" sz="2800" dirty="0"/>
              <a:t> </a:t>
            </a:r>
            <a:r>
              <a:rPr lang="en-US" altLang="zh-CN" sz="2800" dirty="0"/>
              <a:t>human</a:t>
            </a:r>
            <a:r>
              <a:rPr lang="zh-CN" altLang="en-US" sz="2800" dirty="0"/>
              <a:t> </a:t>
            </a:r>
            <a:r>
              <a:rPr lang="en-US" altLang="zh-CN" sz="2800" dirty="0"/>
              <a:t>beings.</a:t>
            </a:r>
            <a:r>
              <a:rPr lang="zh-CN" altLang="en-US" sz="2800" dirty="0"/>
              <a:t> </a:t>
            </a:r>
            <a:endParaRPr lang="en-US" altLang="zh-CN" sz="2800" dirty="0"/>
          </a:p>
          <a:p>
            <a:pPr>
              <a:defRPr>
                <a:solidFill>
                  <a:srgbClr val="000000"/>
                </a:solidFill>
              </a:defRPr>
            </a:pPr>
            <a:r>
              <a:rPr lang="en-US" altLang="zh-CN" sz="2800" dirty="0"/>
              <a:t>Only</a:t>
            </a:r>
            <a:r>
              <a:rPr lang="zh-CN" altLang="en-US" sz="2800" dirty="0"/>
              <a:t> </a:t>
            </a:r>
            <a:r>
              <a:rPr lang="en-US" altLang="zh-CN" sz="2800" dirty="0"/>
              <a:t>the</a:t>
            </a:r>
            <a:r>
              <a:rPr lang="zh-CN" altLang="en-US" sz="2800" dirty="0"/>
              <a:t> </a:t>
            </a:r>
            <a:r>
              <a:rPr lang="en-US" altLang="zh-CN" sz="2800" dirty="0"/>
              <a:t>pictures</a:t>
            </a:r>
            <a:r>
              <a:rPr lang="zh-CN" altLang="en-US" sz="2800" dirty="0"/>
              <a:t> </a:t>
            </a:r>
            <a:r>
              <a:rPr lang="en-US" altLang="zh-CN" sz="2800" dirty="0"/>
              <a:t>which</a:t>
            </a:r>
            <a:r>
              <a:rPr lang="zh-CN" altLang="en-US" sz="2800" dirty="0"/>
              <a:t> </a:t>
            </a:r>
            <a:r>
              <a:rPr lang="en-US" altLang="zh-CN" sz="2800" dirty="0"/>
              <a:t>contain</a:t>
            </a:r>
            <a:r>
              <a:rPr lang="zh-CN" altLang="en-US" sz="2800" dirty="0"/>
              <a:t> </a:t>
            </a:r>
            <a:r>
              <a:rPr lang="en-US" altLang="zh-CN" sz="2800" dirty="0"/>
              <a:t>giraffes</a:t>
            </a:r>
            <a:r>
              <a:rPr lang="zh-CN" altLang="en-US" sz="2800" dirty="0"/>
              <a:t> </a:t>
            </a:r>
            <a:r>
              <a:rPr lang="en-US" altLang="zh-CN" sz="2800" dirty="0"/>
              <a:t>are</a:t>
            </a:r>
            <a:r>
              <a:rPr lang="zh-CN" altLang="en-US" sz="2800" dirty="0"/>
              <a:t> </a:t>
            </a:r>
            <a:r>
              <a:rPr lang="en-US" altLang="zh-CN" sz="2800" dirty="0"/>
              <a:t>useful</a:t>
            </a:r>
            <a:r>
              <a:rPr lang="zh-CN" altLang="en-US" sz="2800" dirty="0"/>
              <a:t> </a:t>
            </a:r>
            <a:r>
              <a:rPr lang="en-US" altLang="zh-CN" sz="2800" dirty="0"/>
              <a:t>to</a:t>
            </a:r>
            <a:r>
              <a:rPr lang="zh-CN" altLang="en-US" sz="2800" dirty="0"/>
              <a:t> </a:t>
            </a:r>
            <a:r>
              <a:rPr lang="en-US" altLang="zh-CN" sz="2800" dirty="0"/>
              <a:t>us.</a:t>
            </a:r>
            <a:endParaRPr lang="en-US" sz="2800" dirty="0"/>
          </a:p>
          <a:p>
            <a:pPr>
              <a:defRPr>
                <a:solidFill>
                  <a:srgbClr val="000000"/>
                </a:solidFill>
              </a:defRPr>
            </a:pPr>
            <a:endParaRPr lang="en-US" sz="2600" dirty="0"/>
          </a:p>
        </p:txBody>
      </p:sp>
    </p:spTree>
    <p:extLst>
      <p:ext uri="{BB962C8B-B14F-4D97-AF65-F5344CB8AC3E}">
        <p14:creationId xmlns:p14="http://schemas.microsoft.com/office/powerpoint/2010/main" val="25670574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98E2A8-7B3F-DF4A-B14E-FEE192944C17}"/>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82B339C8-256C-4548-81DA-D9026AE2E60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9144000" cy="6881935"/>
          </a:xfrm>
        </p:spPr>
      </p:pic>
    </p:spTree>
    <p:extLst>
      <p:ext uri="{BB962C8B-B14F-4D97-AF65-F5344CB8AC3E}">
        <p14:creationId xmlns:p14="http://schemas.microsoft.com/office/powerpoint/2010/main" val="30986429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68691-3ED1-E448-BE2F-220B4F16CAA1}"/>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D7CAC245-3ADC-F849-86A3-6B43566C81F9}"/>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0" y="3462317"/>
            <a:ext cx="4572000" cy="3429000"/>
          </a:xfrm>
        </p:spPr>
      </p:pic>
      <p:pic>
        <p:nvPicPr>
          <p:cNvPr id="6" name="Content Placeholder 4">
            <a:extLst>
              <a:ext uri="{FF2B5EF4-FFF2-40B4-BE49-F238E27FC236}">
                <a16:creationId xmlns:a16="http://schemas.microsoft.com/office/drawing/2014/main" id="{1C89912B-5288-DB4B-8036-A6F71C099C0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1"/>
            <a:ext cx="4572001" cy="3429001"/>
          </a:xfrm>
          <a:prstGeom prst="rect">
            <a:avLst/>
          </a:prstGeom>
        </p:spPr>
      </p:pic>
      <p:pic>
        <p:nvPicPr>
          <p:cNvPr id="7" name="Content Placeholder 4">
            <a:extLst>
              <a:ext uri="{FF2B5EF4-FFF2-40B4-BE49-F238E27FC236}">
                <a16:creationId xmlns:a16="http://schemas.microsoft.com/office/drawing/2014/main" id="{C5D04A8D-4353-334E-ACF2-A1FF0B1F0CE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71998" y="-25401"/>
            <a:ext cx="4572001" cy="3454401"/>
          </a:xfrm>
          <a:prstGeom prst="rect">
            <a:avLst/>
          </a:prstGeom>
        </p:spPr>
      </p:pic>
      <p:pic>
        <p:nvPicPr>
          <p:cNvPr id="8" name="Content Placeholder 8">
            <a:extLst>
              <a:ext uri="{FF2B5EF4-FFF2-40B4-BE49-F238E27FC236}">
                <a16:creationId xmlns:a16="http://schemas.microsoft.com/office/drawing/2014/main" id="{36F8CD6F-57DC-C545-8D75-AB3F54C4EFF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571998" y="3429003"/>
            <a:ext cx="4571996" cy="3428997"/>
          </a:xfrm>
          <a:prstGeom prst="rect">
            <a:avLst/>
          </a:prstGeom>
        </p:spPr>
      </p:pic>
    </p:spTree>
    <p:extLst>
      <p:ext uri="{BB962C8B-B14F-4D97-AF65-F5344CB8AC3E}">
        <p14:creationId xmlns:p14="http://schemas.microsoft.com/office/powerpoint/2010/main" val="8058587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75BA82-3210-D448-A07E-B93AE33BFAC9}"/>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BE02BAE9-9805-2F4E-99CA-0386120510E2}"/>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p:spPr>
      </p:pic>
    </p:spTree>
    <p:extLst>
      <p:ext uri="{BB962C8B-B14F-4D97-AF65-F5344CB8AC3E}">
        <p14:creationId xmlns:p14="http://schemas.microsoft.com/office/powerpoint/2010/main" val="35633848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3871" y="-76200"/>
            <a:ext cx="7772400" cy="1609344"/>
          </a:xfrm>
        </p:spPr>
        <p:txBody>
          <a:bodyPr/>
          <a:lstStyle/>
          <a:p>
            <a:r>
              <a:rPr lang="en-US" altLang="zh-CN" b="1" dirty="0">
                <a:solidFill>
                  <a:srgbClr val="FF0000"/>
                </a:solidFill>
              </a:rPr>
              <a:t>System</a:t>
            </a:r>
            <a:r>
              <a:rPr lang="zh-CN" altLang="en-US" b="1" dirty="0">
                <a:solidFill>
                  <a:srgbClr val="FF0000"/>
                </a:solidFill>
              </a:rPr>
              <a:t> </a:t>
            </a:r>
            <a:r>
              <a:rPr lang="en-US" altLang="zh-CN" b="1" dirty="0">
                <a:solidFill>
                  <a:srgbClr val="FF0000"/>
                </a:solidFill>
              </a:rPr>
              <a:t>overview</a:t>
            </a:r>
            <a:endParaRPr lang="en-US" b="1" dirty="0">
              <a:solidFill>
                <a:srgbClr val="FF0000"/>
              </a:solidFill>
            </a:endParaRPr>
          </a:p>
        </p:txBody>
      </p:sp>
      <p:sp>
        <p:nvSpPr>
          <p:cNvPr id="3" name="Content Placeholder 2"/>
          <p:cNvSpPr>
            <a:spLocks noGrp="1"/>
          </p:cNvSpPr>
          <p:nvPr>
            <p:ph idx="1"/>
          </p:nvPr>
        </p:nvSpPr>
        <p:spPr>
          <a:xfrm>
            <a:off x="681942" y="1219200"/>
            <a:ext cx="7772400" cy="5334000"/>
          </a:xfrm>
        </p:spPr>
        <p:txBody>
          <a:bodyPr>
            <a:normAutofit/>
          </a:bodyPr>
          <a:lstStyle/>
          <a:p>
            <a:pPr>
              <a:defRPr>
                <a:solidFill>
                  <a:srgbClr val="000000"/>
                </a:solidFill>
              </a:defRPr>
            </a:pPr>
            <a:r>
              <a:rPr lang="en-US" altLang="zh-CN" sz="3600" dirty="0">
                <a:solidFill>
                  <a:srgbClr val="FF0000"/>
                </a:solidFill>
              </a:rPr>
              <a:t>Implementation</a:t>
            </a:r>
            <a:r>
              <a:rPr lang="zh-CN" altLang="en-US" sz="3600" dirty="0">
                <a:solidFill>
                  <a:srgbClr val="FF0000"/>
                </a:solidFill>
              </a:rPr>
              <a:t> </a:t>
            </a:r>
            <a:r>
              <a:rPr lang="en-US" altLang="zh-CN" sz="3600" dirty="0">
                <a:solidFill>
                  <a:srgbClr val="FF0000"/>
                </a:solidFill>
              </a:rPr>
              <a:t>Steps</a:t>
            </a:r>
          </a:p>
          <a:p>
            <a:pPr>
              <a:buFont typeface="Courier New" panose="02070309020205020404" pitchFamily="49" charset="0"/>
              <a:buChar char="o"/>
            </a:pPr>
            <a:r>
              <a:rPr lang="en-US" altLang="zh-CN" sz="2800" dirty="0"/>
              <a:t>Sort</a:t>
            </a:r>
            <a:r>
              <a:rPr lang="zh-CN" altLang="en-US" sz="2800" dirty="0"/>
              <a:t> </a:t>
            </a:r>
            <a:r>
              <a:rPr lang="en-US" altLang="zh-CN" sz="2800" dirty="0"/>
              <a:t>out</a:t>
            </a:r>
            <a:r>
              <a:rPr lang="zh-CN" altLang="en-US" sz="2800" dirty="0"/>
              <a:t> </a:t>
            </a:r>
            <a:r>
              <a:rPr lang="en-US" altLang="zh-CN" sz="2800" dirty="0"/>
              <a:t>the</a:t>
            </a:r>
            <a:r>
              <a:rPr lang="zh-CN" altLang="en-US" sz="2800" dirty="0"/>
              <a:t> </a:t>
            </a:r>
            <a:r>
              <a:rPr lang="en-US" altLang="zh-CN" sz="2800" dirty="0"/>
              <a:t>useful</a:t>
            </a:r>
            <a:r>
              <a:rPr lang="zh-CN" altLang="en-US" sz="2800" dirty="0"/>
              <a:t> </a:t>
            </a:r>
            <a:r>
              <a:rPr lang="en-US" altLang="zh-CN" sz="2800" dirty="0"/>
              <a:t>pictures.</a:t>
            </a:r>
            <a:endParaRPr lang="en-US" sz="2800" dirty="0"/>
          </a:p>
          <a:p>
            <a:pPr>
              <a:buFont typeface="Courier New" panose="02070309020205020404" pitchFamily="49" charset="0"/>
              <a:buChar char="o"/>
            </a:pPr>
            <a:r>
              <a:rPr lang="en-US" altLang="zh-CN" sz="2800" dirty="0"/>
              <a:t>Use</a:t>
            </a:r>
            <a:r>
              <a:rPr lang="zh-CN" altLang="en-US" sz="2800" dirty="0"/>
              <a:t> </a:t>
            </a:r>
            <a:r>
              <a:rPr lang="en-US" altLang="zh-CN" sz="2800" dirty="0"/>
              <a:t>these</a:t>
            </a:r>
            <a:r>
              <a:rPr lang="zh-CN" altLang="en-US" sz="2800" dirty="0"/>
              <a:t> </a:t>
            </a:r>
            <a:r>
              <a:rPr lang="en-US" altLang="zh-CN" sz="2800" dirty="0"/>
              <a:t>pictures</a:t>
            </a:r>
            <a:r>
              <a:rPr lang="zh-CN" altLang="en-US" sz="2800" dirty="0"/>
              <a:t> </a:t>
            </a:r>
            <a:r>
              <a:rPr lang="en-US" altLang="zh-CN" sz="2800" dirty="0"/>
              <a:t>to</a:t>
            </a:r>
            <a:r>
              <a:rPr lang="zh-CN" altLang="en-US" sz="2800" dirty="0"/>
              <a:t> </a:t>
            </a:r>
            <a:r>
              <a:rPr lang="en-US" altLang="zh-CN" sz="2800" dirty="0"/>
              <a:t>train</a:t>
            </a:r>
            <a:r>
              <a:rPr lang="zh-CN" altLang="en-US" sz="2800" dirty="0"/>
              <a:t> </a:t>
            </a:r>
            <a:r>
              <a:rPr lang="en-US" altLang="zh-CN" sz="2800" dirty="0"/>
              <a:t>machine</a:t>
            </a:r>
            <a:r>
              <a:rPr lang="zh-CN" altLang="en-US" sz="2800" dirty="0"/>
              <a:t> </a:t>
            </a:r>
            <a:r>
              <a:rPr lang="en-US" altLang="zh-CN" sz="2800" dirty="0"/>
              <a:t>learning</a:t>
            </a:r>
            <a:r>
              <a:rPr lang="zh-CN" altLang="en-US" sz="2800" dirty="0"/>
              <a:t> </a:t>
            </a:r>
            <a:r>
              <a:rPr lang="en-US" altLang="zh-CN" sz="2800" dirty="0"/>
              <a:t>models</a:t>
            </a:r>
            <a:r>
              <a:rPr lang="zh-CN" altLang="en-US" sz="2800" dirty="0"/>
              <a:t> </a:t>
            </a:r>
            <a:r>
              <a:rPr lang="en-US" altLang="zh-CN" sz="2800" dirty="0"/>
              <a:t>to</a:t>
            </a:r>
            <a:r>
              <a:rPr lang="zh-CN" altLang="en-US" sz="2800" dirty="0"/>
              <a:t> </a:t>
            </a:r>
            <a:r>
              <a:rPr lang="en-US" altLang="zh-CN" sz="2800" dirty="0"/>
              <a:t>identify</a:t>
            </a:r>
            <a:r>
              <a:rPr lang="zh-CN" altLang="en-US" sz="2800" dirty="0"/>
              <a:t> </a:t>
            </a:r>
            <a:r>
              <a:rPr lang="en-US" altLang="zh-CN" sz="2800" dirty="0"/>
              <a:t>whether</a:t>
            </a:r>
            <a:r>
              <a:rPr lang="zh-CN" altLang="en-US" sz="2800" dirty="0"/>
              <a:t> </a:t>
            </a:r>
            <a:r>
              <a:rPr lang="en-US" altLang="zh-CN" sz="2800" dirty="0"/>
              <a:t>there</a:t>
            </a:r>
            <a:r>
              <a:rPr lang="zh-CN" altLang="en-US" sz="2800" dirty="0"/>
              <a:t> </a:t>
            </a:r>
            <a:r>
              <a:rPr lang="en-US" altLang="zh-CN" sz="2800" dirty="0"/>
              <a:t>are</a:t>
            </a:r>
            <a:r>
              <a:rPr lang="zh-CN" altLang="en-US" sz="2800" dirty="0"/>
              <a:t> </a:t>
            </a:r>
            <a:r>
              <a:rPr lang="en-US" altLang="zh-CN" sz="2800" dirty="0"/>
              <a:t>giraffes</a:t>
            </a:r>
            <a:r>
              <a:rPr lang="zh-CN" altLang="en-US" sz="2800" dirty="0"/>
              <a:t> </a:t>
            </a:r>
            <a:r>
              <a:rPr lang="en-US" altLang="zh-CN" sz="2800" dirty="0"/>
              <a:t>in</a:t>
            </a:r>
            <a:r>
              <a:rPr lang="zh-CN" altLang="en-US" sz="2800" dirty="0"/>
              <a:t> </a:t>
            </a:r>
            <a:r>
              <a:rPr lang="en-US" altLang="zh-CN" sz="2800" dirty="0"/>
              <a:t>these</a:t>
            </a:r>
            <a:r>
              <a:rPr lang="zh-CN" altLang="en-US" sz="2800" dirty="0"/>
              <a:t> </a:t>
            </a:r>
            <a:r>
              <a:rPr lang="en-US" altLang="zh-CN" sz="2800" dirty="0"/>
              <a:t>pictures.</a:t>
            </a:r>
          </a:p>
          <a:p>
            <a:pPr>
              <a:buFont typeface="Courier New" panose="02070309020205020404" pitchFamily="49" charset="0"/>
              <a:buChar char="o"/>
            </a:pPr>
            <a:r>
              <a:rPr lang="en-US" altLang="zh-CN" sz="2800" dirty="0"/>
              <a:t>Use</a:t>
            </a:r>
            <a:r>
              <a:rPr lang="zh-CN" altLang="en-US" sz="2800" dirty="0"/>
              <a:t> </a:t>
            </a:r>
            <a:r>
              <a:rPr lang="en-US" altLang="zh-CN" sz="2800" dirty="0"/>
              <a:t>the</a:t>
            </a:r>
            <a:r>
              <a:rPr lang="zh-CN" altLang="en-US" sz="2800" dirty="0"/>
              <a:t> </a:t>
            </a:r>
            <a:r>
              <a:rPr lang="en-US" altLang="zh-CN" sz="2800" dirty="0"/>
              <a:t>test</a:t>
            </a:r>
            <a:r>
              <a:rPr lang="zh-CN" altLang="en-US" sz="2800" dirty="0"/>
              <a:t> </a:t>
            </a:r>
            <a:r>
              <a:rPr lang="en-US" altLang="zh-CN" sz="2800" dirty="0"/>
              <a:t>set</a:t>
            </a:r>
            <a:r>
              <a:rPr lang="zh-CN" altLang="en-US" sz="2800" dirty="0"/>
              <a:t> </a:t>
            </a:r>
            <a:r>
              <a:rPr lang="en-US" altLang="zh-CN" sz="2800" dirty="0"/>
              <a:t>to</a:t>
            </a:r>
            <a:r>
              <a:rPr lang="zh-CN" altLang="en-US" sz="2800" dirty="0"/>
              <a:t> </a:t>
            </a:r>
            <a:r>
              <a:rPr lang="en-US" altLang="zh-CN" sz="2800" dirty="0"/>
              <a:t>modify</a:t>
            </a:r>
            <a:r>
              <a:rPr lang="zh-CN" altLang="en-US" sz="2800" dirty="0"/>
              <a:t> </a:t>
            </a:r>
            <a:r>
              <a:rPr lang="en-US" altLang="zh-CN" sz="2800" dirty="0"/>
              <a:t>or</a:t>
            </a:r>
            <a:r>
              <a:rPr lang="zh-CN" altLang="en-US" sz="2800" dirty="0"/>
              <a:t> </a:t>
            </a:r>
            <a:r>
              <a:rPr lang="en-US" altLang="zh-CN" sz="2800" dirty="0"/>
              <a:t>rebuilt</a:t>
            </a:r>
            <a:r>
              <a:rPr lang="zh-CN" altLang="en-US" sz="2800" dirty="0"/>
              <a:t> </a:t>
            </a:r>
            <a:r>
              <a:rPr lang="en-US" altLang="zh-CN" sz="2800" dirty="0"/>
              <a:t>our</a:t>
            </a:r>
            <a:r>
              <a:rPr lang="zh-CN" altLang="en-US" sz="2800" dirty="0"/>
              <a:t> </a:t>
            </a:r>
            <a:r>
              <a:rPr lang="en-US" altLang="zh-CN" sz="2800" dirty="0"/>
              <a:t>models</a:t>
            </a:r>
            <a:r>
              <a:rPr lang="zh-CN" altLang="en-US" sz="2800" dirty="0"/>
              <a:t> </a:t>
            </a:r>
            <a:r>
              <a:rPr lang="en-US" altLang="zh-CN" sz="2800" dirty="0"/>
              <a:t>until</a:t>
            </a:r>
            <a:r>
              <a:rPr lang="zh-CN" altLang="en-US" sz="2800" dirty="0"/>
              <a:t> </a:t>
            </a:r>
            <a:r>
              <a:rPr lang="en-US" altLang="zh-CN" sz="2800" dirty="0"/>
              <a:t>we</a:t>
            </a:r>
            <a:r>
              <a:rPr lang="zh-CN" altLang="en-US" sz="2800" dirty="0"/>
              <a:t> </a:t>
            </a:r>
            <a:r>
              <a:rPr lang="en-US" altLang="zh-CN" sz="2800" dirty="0"/>
              <a:t>get</a:t>
            </a:r>
            <a:r>
              <a:rPr lang="zh-CN" altLang="en-US" sz="2800" dirty="0"/>
              <a:t> </a:t>
            </a:r>
            <a:r>
              <a:rPr lang="en-US" altLang="zh-CN" sz="2800" dirty="0"/>
              <a:t>a</a:t>
            </a:r>
            <a:r>
              <a:rPr lang="zh-CN" altLang="en-US" sz="2800" dirty="0"/>
              <a:t> </a:t>
            </a:r>
            <a:r>
              <a:rPr lang="en-US" altLang="zh-CN" sz="2800" dirty="0"/>
              <a:t>decent</a:t>
            </a:r>
            <a:r>
              <a:rPr lang="zh-CN" altLang="en-US" sz="2800" dirty="0"/>
              <a:t> </a:t>
            </a:r>
            <a:r>
              <a:rPr lang="en-US" altLang="zh-CN" sz="2800" dirty="0"/>
              <a:t>test</a:t>
            </a:r>
            <a:r>
              <a:rPr lang="zh-CN" altLang="en-US" sz="2800" dirty="0"/>
              <a:t> </a:t>
            </a:r>
            <a:r>
              <a:rPr lang="en-US" altLang="zh-CN" sz="2800" dirty="0"/>
              <a:t>result.</a:t>
            </a:r>
          </a:p>
          <a:p>
            <a:pPr>
              <a:buFont typeface="Courier New" panose="02070309020205020404" pitchFamily="49" charset="0"/>
              <a:buChar char="o"/>
            </a:pPr>
            <a:r>
              <a:rPr lang="en-US" altLang="zh-CN" sz="2800" dirty="0"/>
              <a:t>Build</a:t>
            </a:r>
            <a:r>
              <a:rPr lang="zh-CN" altLang="en-US" sz="2800" dirty="0"/>
              <a:t> </a:t>
            </a:r>
            <a:r>
              <a:rPr lang="en-US" altLang="zh-CN" sz="2800" dirty="0"/>
              <a:t>the</a:t>
            </a:r>
            <a:r>
              <a:rPr lang="zh-CN" altLang="en-US" sz="2800" dirty="0"/>
              <a:t> </a:t>
            </a:r>
            <a:r>
              <a:rPr lang="en-US" altLang="zh-CN" sz="2800" dirty="0"/>
              <a:t>user</a:t>
            </a:r>
            <a:r>
              <a:rPr lang="zh-CN" altLang="en-US" sz="2800" dirty="0"/>
              <a:t> </a:t>
            </a:r>
            <a:r>
              <a:rPr lang="en-US" altLang="zh-CN" sz="2800" dirty="0"/>
              <a:t>interface</a:t>
            </a:r>
            <a:r>
              <a:rPr lang="zh-CN" altLang="en-US" sz="2800" dirty="0"/>
              <a:t> </a:t>
            </a:r>
            <a:r>
              <a:rPr lang="en-US" altLang="zh-CN" sz="2800" dirty="0"/>
              <a:t>which</a:t>
            </a:r>
            <a:r>
              <a:rPr lang="zh-CN" altLang="en-US" sz="2800" dirty="0"/>
              <a:t> </a:t>
            </a:r>
            <a:r>
              <a:rPr lang="en-US" altLang="zh-CN" sz="2800" dirty="0"/>
              <a:t>enable</a:t>
            </a:r>
            <a:r>
              <a:rPr lang="zh-CN" altLang="en-US" sz="2800" dirty="0"/>
              <a:t> </a:t>
            </a:r>
            <a:r>
              <a:rPr lang="en-US" altLang="zh-CN" sz="2800" dirty="0"/>
              <a:t>users</a:t>
            </a:r>
            <a:r>
              <a:rPr lang="zh-CN" altLang="en-US" sz="2800" dirty="0"/>
              <a:t> </a:t>
            </a:r>
            <a:r>
              <a:rPr lang="en-US" altLang="zh-CN" sz="2800" dirty="0"/>
              <a:t>to</a:t>
            </a:r>
            <a:r>
              <a:rPr lang="zh-CN" altLang="en-US" sz="2800" dirty="0"/>
              <a:t> </a:t>
            </a:r>
            <a:r>
              <a:rPr lang="en-US" altLang="zh-CN" sz="2800" dirty="0"/>
              <a:t>upload</a:t>
            </a:r>
            <a:r>
              <a:rPr lang="zh-CN" altLang="en-US" sz="2800" dirty="0"/>
              <a:t> </a:t>
            </a:r>
            <a:r>
              <a:rPr lang="en-US" altLang="zh-CN" sz="2800" dirty="0"/>
              <a:t>pictures,</a:t>
            </a:r>
            <a:r>
              <a:rPr lang="zh-CN" altLang="en-US" sz="2800" dirty="0"/>
              <a:t> </a:t>
            </a:r>
            <a:r>
              <a:rPr lang="en-US" altLang="zh-CN" sz="2800" dirty="0"/>
              <a:t>and</a:t>
            </a:r>
            <a:r>
              <a:rPr lang="zh-CN" altLang="en-US" sz="2800" dirty="0"/>
              <a:t> </a:t>
            </a:r>
            <a:r>
              <a:rPr lang="en-US" altLang="zh-CN" sz="2800" dirty="0"/>
              <a:t>write</a:t>
            </a:r>
            <a:r>
              <a:rPr lang="zh-CN" altLang="en-US" sz="2800" dirty="0"/>
              <a:t> </a:t>
            </a:r>
            <a:r>
              <a:rPr lang="en-US" altLang="zh-CN" sz="2800" dirty="0"/>
              <a:t>scripts</a:t>
            </a:r>
            <a:r>
              <a:rPr lang="zh-CN" altLang="en-US" sz="2800" dirty="0"/>
              <a:t> </a:t>
            </a:r>
            <a:r>
              <a:rPr lang="en-US" altLang="zh-CN" sz="2800" dirty="0"/>
              <a:t>to</a:t>
            </a:r>
            <a:r>
              <a:rPr lang="zh-CN" altLang="en-US" sz="2800" dirty="0"/>
              <a:t> </a:t>
            </a:r>
            <a:r>
              <a:rPr lang="en-US" altLang="zh-CN" sz="2800" dirty="0"/>
              <a:t>enable</a:t>
            </a:r>
            <a:r>
              <a:rPr lang="zh-CN" altLang="en-US" sz="2800" dirty="0"/>
              <a:t> </a:t>
            </a:r>
            <a:r>
              <a:rPr lang="en-US" altLang="zh-CN" sz="2800" dirty="0"/>
              <a:t>the</a:t>
            </a:r>
            <a:r>
              <a:rPr lang="zh-CN" altLang="en-US" sz="2800" dirty="0"/>
              <a:t> </a:t>
            </a:r>
            <a:r>
              <a:rPr lang="en-US" altLang="zh-CN" sz="2800" dirty="0"/>
              <a:t>system</a:t>
            </a:r>
            <a:r>
              <a:rPr lang="zh-CN" altLang="en-US" sz="2800" dirty="0"/>
              <a:t> </a:t>
            </a:r>
            <a:r>
              <a:rPr lang="en-US" altLang="zh-CN" sz="2800" dirty="0"/>
              <a:t>to</a:t>
            </a:r>
            <a:r>
              <a:rPr lang="zh-CN" altLang="en-US" sz="2800" dirty="0"/>
              <a:t> </a:t>
            </a:r>
            <a:r>
              <a:rPr lang="en-US" altLang="zh-CN" sz="2800" dirty="0"/>
              <a:t>identify</a:t>
            </a:r>
            <a:r>
              <a:rPr lang="zh-CN" altLang="en-US" sz="2800" dirty="0"/>
              <a:t> </a:t>
            </a:r>
            <a:r>
              <a:rPr lang="en-US" altLang="zh-CN" sz="2800" dirty="0"/>
              <a:t>if</a:t>
            </a:r>
            <a:r>
              <a:rPr lang="zh-CN" altLang="en-US" sz="2800" dirty="0"/>
              <a:t> </a:t>
            </a:r>
            <a:r>
              <a:rPr lang="en-US" altLang="zh-CN" sz="2800" dirty="0"/>
              <a:t>there</a:t>
            </a:r>
            <a:r>
              <a:rPr lang="zh-CN" altLang="en-US" sz="2800" dirty="0"/>
              <a:t> </a:t>
            </a:r>
            <a:r>
              <a:rPr lang="en-US" altLang="zh-CN" sz="2800" dirty="0"/>
              <a:t>are</a:t>
            </a:r>
            <a:r>
              <a:rPr lang="zh-CN" altLang="en-US" sz="2800" dirty="0"/>
              <a:t> </a:t>
            </a:r>
            <a:r>
              <a:rPr lang="en-US" altLang="zh-CN" sz="2800" dirty="0"/>
              <a:t>giraffes</a:t>
            </a:r>
            <a:r>
              <a:rPr lang="zh-CN" altLang="en-US" sz="2800" dirty="0"/>
              <a:t> </a:t>
            </a:r>
            <a:r>
              <a:rPr lang="en-US" altLang="zh-CN" sz="2800" dirty="0"/>
              <a:t>in</a:t>
            </a:r>
            <a:r>
              <a:rPr lang="zh-CN" altLang="en-US" sz="2800" dirty="0"/>
              <a:t> </a:t>
            </a:r>
            <a:r>
              <a:rPr lang="en-US" altLang="zh-CN" sz="2800" dirty="0"/>
              <a:t>these</a:t>
            </a:r>
            <a:r>
              <a:rPr lang="zh-CN" altLang="en-US" sz="2800" dirty="0"/>
              <a:t> </a:t>
            </a:r>
            <a:r>
              <a:rPr lang="en-US" altLang="zh-CN" sz="2800" dirty="0"/>
              <a:t>pictures.</a:t>
            </a:r>
            <a:endParaRPr lang="en-US" sz="2800" dirty="0"/>
          </a:p>
          <a:p>
            <a:pPr>
              <a:defRPr>
                <a:solidFill>
                  <a:srgbClr val="000000"/>
                </a:solidFill>
              </a:defRPr>
            </a:pPr>
            <a:endParaRPr lang="en-US" sz="2600" dirty="0"/>
          </a:p>
        </p:txBody>
      </p:sp>
    </p:spTree>
    <p:extLst>
      <p:ext uri="{BB962C8B-B14F-4D97-AF65-F5344CB8AC3E}">
        <p14:creationId xmlns:p14="http://schemas.microsoft.com/office/powerpoint/2010/main" val="4149048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3871" y="-76200"/>
            <a:ext cx="7772400" cy="1609344"/>
          </a:xfrm>
        </p:spPr>
        <p:txBody>
          <a:bodyPr/>
          <a:lstStyle/>
          <a:p>
            <a:r>
              <a:rPr lang="en-US" altLang="zh-CN" b="1" dirty="0">
                <a:solidFill>
                  <a:srgbClr val="FF0000"/>
                </a:solidFill>
              </a:rPr>
              <a:t>System</a:t>
            </a:r>
            <a:r>
              <a:rPr lang="zh-CN" altLang="en-US" b="1" dirty="0">
                <a:solidFill>
                  <a:srgbClr val="FF0000"/>
                </a:solidFill>
              </a:rPr>
              <a:t> </a:t>
            </a:r>
            <a:r>
              <a:rPr lang="en-US" altLang="zh-CN" b="1" dirty="0">
                <a:solidFill>
                  <a:srgbClr val="FF0000"/>
                </a:solidFill>
              </a:rPr>
              <a:t>overview</a:t>
            </a:r>
            <a:endParaRPr lang="en-US" b="1" dirty="0">
              <a:solidFill>
                <a:srgbClr val="FF0000"/>
              </a:solidFill>
            </a:endParaRPr>
          </a:p>
        </p:txBody>
      </p:sp>
      <p:sp>
        <p:nvSpPr>
          <p:cNvPr id="3" name="Content Placeholder 2"/>
          <p:cNvSpPr>
            <a:spLocks noGrp="1"/>
          </p:cNvSpPr>
          <p:nvPr>
            <p:ph idx="1"/>
          </p:nvPr>
        </p:nvSpPr>
        <p:spPr>
          <a:xfrm>
            <a:off x="681942" y="1219200"/>
            <a:ext cx="7772400" cy="5334000"/>
          </a:xfrm>
        </p:spPr>
        <p:txBody>
          <a:bodyPr>
            <a:normAutofit/>
          </a:bodyPr>
          <a:lstStyle/>
          <a:p>
            <a:pPr>
              <a:defRPr>
                <a:solidFill>
                  <a:srgbClr val="000000"/>
                </a:solidFill>
              </a:defRPr>
            </a:pPr>
            <a:r>
              <a:rPr lang="en-US" altLang="zh-CN" sz="3600" dirty="0">
                <a:solidFill>
                  <a:srgbClr val="FF0000"/>
                </a:solidFill>
              </a:rPr>
              <a:t>Tentative</a:t>
            </a:r>
            <a:r>
              <a:rPr lang="zh-CN" altLang="en-US" sz="3600" dirty="0">
                <a:solidFill>
                  <a:srgbClr val="FF0000"/>
                </a:solidFill>
              </a:rPr>
              <a:t> </a:t>
            </a:r>
            <a:r>
              <a:rPr lang="en-US" altLang="zh-CN" sz="3600" dirty="0">
                <a:solidFill>
                  <a:srgbClr val="FF0000"/>
                </a:solidFill>
              </a:rPr>
              <a:t>Ideas</a:t>
            </a:r>
            <a:r>
              <a:rPr lang="zh-CN" altLang="en-US" sz="3600" dirty="0">
                <a:solidFill>
                  <a:srgbClr val="FF0000"/>
                </a:solidFill>
              </a:rPr>
              <a:t> </a:t>
            </a:r>
            <a:r>
              <a:rPr lang="en-US" altLang="zh-CN" sz="3600" dirty="0">
                <a:solidFill>
                  <a:srgbClr val="FF0000"/>
                </a:solidFill>
              </a:rPr>
              <a:t>of</a:t>
            </a:r>
            <a:r>
              <a:rPr lang="zh-CN" altLang="en-US" sz="3600" dirty="0">
                <a:solidFill>
                  <a:srgbClr val="FF0000"/>
                </a:solidFill>
              </a:rPr>
              <a:t> </a:t>
            </a:r>
            <a:r>
              <a:rPr lang="en-US" altLang="zh-CN" sz="3600" dirty="0">
                <a:solidFill>
                  <a:srgbClr val="FF0000"/>
                </a:solidFill>
              </a:rPr>
              <a:t>Model</a:t>
            </a:r>
            <a:r>
              <a:rPr lang="zh-CN" altLang="en-US" sz="3600" dirty="0">
                <a:solidFill>
                  <a:srgbClr val="FF0000"/>
                </a:solidFill>
              </a:rPr>
              <a:t> </a:t>
            </a:r>
            <a:r>
              <a:rPr lang="en-US" altLang="zh-CN" sz="3600" dirty="0">
                <a:solidFill>
                  <a:srgbClr val="FF0000"/>
                </a:solidFill>
              </a:rPr>
              <a:t>Design</a:t>
            </a:r>
          </a:p>
          <a:p>
            <a:pPr>
              <a:buFont typeface="Courier New" panose="02070309020205020404" pitchFamily="49" charset="0"/>
              <a:buChar char="o"/>
            </a:pPr>
            <a:r>
              <a:rPr lang="en-US" altLang="zh-CN" sz="2800" dirty="0"/>
              <a:t>Given</a:t>
            </a:r>
            <a:r>
              <a:rPr lang="zh-CN" altLang="en-US" sz="2800" dirty="0"/>
              <a:t> </a:t>
            </a:r>
            <a:r>
              <a:rPr lang="en-US" altLang="zh-CN" sz="2800" dirty="0"/>
              <a:t>the</a:t>
            </a:r>
            <a:r>
              <a:rPr lang="zh-CN" altLang="en-US" sz="2800" dirty="0"/>
              <a:t> </a:t>
            </a:r>
            <a:r>
              <a:rPr lang="en-US" altLang="zh-CN" sz="2800" dirty="0"/>
              <a:t>high</a:t>
            </a:r>
            <a:r>
              <a:rPr lang="zh-CN" altLang="en-US" sz="2800" dirty="0"/>
              <a:t> </a:t>
            </a:r>
            <a:r>
              <a:rPr lang="en-US" altLang="zh-CN" sz="2800" dirty="0"/>
              <a:t>performance</a:t>
            </a:r>
            <a:r>
              <a:rPr lang="zh-CN" altLang="en-US" sz="2800" dirty="0"/>
              <a:t> </a:t>
            </a:r>
            <a:r>
              <a:rPr lang="en-US" altLang="zh-CN" sz="2800" dirty="0"/>
              <a:t>of</a:t>
            </a:r>
            <a:r>
              <a:rPr lang="zh-CN" altLang="en-US" sz="2800" dirty="0"/>
              <a:t> </a:t>
            </a:r>
            <a:r>
              <a:rPr lang="en-US" altLang="zh-CN" sz="2800" dirty="0"/>
              <a:t>pattern</a:t>
            </a:r>
            <a:r>
              <a:rPr lang="zh-CN" altLang="en-US" sz="2800" dirty="0"/>
              <a:t> </a:t>
            </a:r>
            <a:r>
              <a:rPr lang="en-US" altLang="zh-CN" sz="2800" dirty="0"/>
              <a:t>recognition</a:t>
            </a:r>
            <a:r>
              <a:rPr lang="zh-CN" altLang="en-US" sz="2800" dirty="0"/>
              <a:t> </a:t>
            </a:r>
            <a:r>
              <a:rPr lang="en-US" altLang="zh-CN" sz="2800" dirty="0"/>
              <a:t>on</a:t>
            </a:r>
            <a:r>
              <a:rPr lang="zh-CN" altLang="en-US" sz="2800" dirty="0"/>
              <a:t> </a:t>
            </a:r>
            <a:r>
              <a:rPr lang="en-US" altLang="zh-CN" sz="2800" dirty="0"/>
              <a:t>computer</a:t>
            </a:r>
            <a:r>
              <a:rPr lang="zh-CN" altLang="en-US" sz="2800" dirty="0"/>
              <a:t> </a:t>
            </a:r>
            <a:r>
              <a:rPr lang="en-US" altLang="zh-CN" sz="2800" dirty="0"/>
              <a:t>vision,</a:t>
            </a:r>
            <a:r>
              <a:rPr lang="zh-CN" altLang="en-US" sz="2800" dirty="0"/>
              <a:t> </a:t>
            </a:r>
            <a:r>
              <a:rPr lang="en-US" altLang="zh-CN" sz="2800" dirty="0"/>
              <a:t>we</a:t>
            </a:r>
            <a:r>
              <a:rPr lang="zh-CN" altLang="en-US" sz="2800" dirty="0"/>
              <a:t> </a:t>
            </a:r>
            <a:r>
              <a:rPr lang="en-US" altLang="zh-CN" sz="2800" dirty="0"/>
              <a:t>plan</a:t>
            </a:r>
            <a:r>
              <a:rPr lang="zh-CN" altLang="en-US" sz="2800" dirty="0"/>
              <a:t> </a:t>
            </a:r>
            <a:r>
              <a:rPr lang="en-US" altLang="zh-CN" sz="2800" dirty="0"/>
              <a:t>to</a:t>
            </a:r>
            <a:r>
              <a:rPr lang="zh-CN" altLang="en-US" sz="2800" dirty="0"/>
              <a:t> </a:t>
            </a:r>
            <a:r>
              <a:rPr lang="en-US" altLang="zh-CN" sz="2800" dirty="0"/>
              <a:t>implement</a:t>
            </a:r>
            <a:r>
              <a:rPr lang="zh-CN" altLang="en-US" sz="2800" dirty="0"/>
              <a:t> </a:t>
            </a:r>
            <a:r>
              <a:rPr lang="en-US" altLang="zh-CN" sz="2800" dirty="0"/>
              <a:t>a</a:t>
            </a:r>
            <a:r>
              <a:rPr lang="zh-CN" altLang="en-US" sz="2800" dirty="0"/>
              <a:t> </a:t>
            </a:r>
            <a:r>
              <a:rPr lang="en-US" altLang="zh-CN" sz="2800" dirty="0"/>
              <a:t>Convolutional</a:t>
            </a:r>
            <a:r>
              <a:rPr lang="zh-CN" altLang="en-US" sz="2800" dirty="0"/>
              <a:t> </a:t>
            </a:r>
            <a:r>
              <a:rPr lang="en-US" altLang="zh-CN" sz="2800" dirty="0"/>
              <a:t>Neural</a:t>
            </a:r>
            <a:r>
              <a:rPr lang="zh-CN" altLang="en-US" sz="2800" dirty="0"/>
              <a:t> </a:t>
            </a:r>
            <a:r>
              <a:rPr lang="en-US" altLang="zh-CN" sz="2800" dirty="0"/>
              <a:t>Network(CNN).</a:t>
            </a:r>
          </a:p>
          <a:p>
            <a:pPr>
              <a:buFont typeface="Courier New" panose="02070309020205020404" pitchFamily="49" charset="0"/>
              <a:buChar char="o"/>
            </a:pPr>
            <a:endParaRPr lang="en-US" altLang="zh-CN" sz="2800" dirty="0"/>
          </a:p>
          <a:p>
            <a:pPr>
              <a:defRPr>
                <a:solidFill>
                  <a:srgbClr val="000000"/>
                </a:solidFill>
              </a:defRPr>
            </a:pPr>
            <a:endParaRPr lang="en-US" sz="2600" dirty="0"/>
          </a:p>
        </p:txBody>
      </p:sp>
    </p:spTree>
    <p:extLst>
      <p:ext uri="{BB962C8B-B14F-4D97-AF65-F5344CB8AC3E}">
        <p14:creationId xmlns:p14="http://schemas.microsoft.com/office/powerpoint/2010/main" val="357610525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{B097263C-9EAA-0D41-BE99-897EE970A4D1}tf10001070</Template>
  <TotalTime>7454</TotalTime>
  <Words>613</Words>
  <Application>Microsoft Office PowerPoint</Application>
  <PresentationFormat>全屏显示(4:3)</PresentationFormat>
  <Paragraphs>100</Paragraphs>
  <Slides>25</Slides>
  <Notes>1</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25</vt:i4>
      </vt:variant>
    </vt:vector>
  </HeadingPairs>
  <TitlesOfParts>
    <vt:vector size="34" baseType="lpstr">
      <vt:lpstr>方正姚体</vt:lpstr>
      <vt:lpstr>Arial</vt:lpstr>
      <vt:lpstr>Calibri</vt:lpstr>
      <vt:lpstr>Courier New</vt:lpstr>
      <vt:lpstr>Rockwell</vt:lpstr>
      <vt:lpstr>Rockwell Condensed</vt:lpstr>
      <vt:lpstr>Rockwell Extra Bold</vt:lpstr>
      <vt:lpstr>Wingdings</vt:lpstr>
      <vt:lpstr>Wood Type</vt:lpstr>
      <vt:lpstr>Giraffe recognition Project</vt:lpstr>
      <vt:lpstr>Project Outline</vt:lpstr>
      <vt:lpstr>MOTIVATION</vt:lpstr>
      <vt:lpstr>System overview</vt:lpstr>
      <vt:lpstr>PowerPoint 演示文稿</vt:lpstr>
      <vt:lpstr>PowerPoint 演示文稿</vt:lpstr>
      <vt:lpstr>PowerPoint 演示文稿</vt:lpstr>
      <vt:lpstr>System overview</vt:lpstr>
      <vt:lpstr>System overview</vt:lpstr>
      <vt:lpstr>PowerPoint 演示文稿</vt:lpstr>
      <vt:lpstr>System overview</vt:lpstr>
      <vt:lpstr>Mockup interface</vt:lpstr>
      <vt:lpstr>Mockup interface</vt:lpstr>
      <vt:lpstr>Mockup interface</vt:lpstr>
      <vt:lpstr>Mockup interface</vt:lpstr>
      <vt:lpstr>Mockup interface</vt:lpstr>
      <vt:lpstr>Mockup interface</vt:lpstr>
      <vt:lpstr>Mockup interface</vt:lpstr>
      <vt:lpstr>System Architecture</vt:lpstr>
      <vt:lpstr>Division of Labor &amp;Project Timeline</vt:lpstr>
      <vt:lpstr>Future Work </vt:lpstr>
      <vt:lpstr>Future Work </vt:lpstr>
      <vt:lpstr>References</vt:lpstr>
      <vt:lpstr>Acknowledgements </vt:lpstr>
      <vt:lpstr>Thank You!</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X</dc:title>
  <dc:creator>workshop</dc:creator>
  <cp:lastModifiedBy>admin</cp:lastModifiedBy>
  <cp:revision>149</cp:revision>
  <cp:lastPrinted>2014-07-16T17:47:38Z</cp:lastPrinted>
  <dcterms:created xsi:type="dcterms:W3CDTF">2014-07-12T19:22:55Z</dcterms:created>
  <dcterms:modified xsi:type="dcterms:W3CDTF">2019-02-14T18:53:41Z</dcterms:modified>
</cp:coreProperties>
</file>